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  <p:sldMasterId id="2147483678" r:id="rId5"/>
  </p:sldMasterIdLst>
  <p:notesMasterIdLst>
    <p:notesMasterId r:id="rId16"/>
  </p:notesMasterIdLst>
  <p:handoutMasterIdLst>
    <p:handoutMasterId r:id="rId17"/>
  </p:handoutMasterIdLst>
  <p:sldIdLst>
    <p:sldId id="376" r:id="rId6"/>
    <p:sldId id="394" r:id="rId7"/>
    <p:sldId id="430" r:id="rId8"/>
    <p:sldId id="412" r:id="rId9"/>
    <p:sldId id="413" r:id="rId10"/>
    <p:sldId id="411" r:id="rId11"/>
    <p:sldId id="405" r:id="rId12"/>
    <p:sldId id="410" r:id="rId13"/>
    <p:sldId id="409" r:id="rId14"/>
    <p:sldId id="408" r:id="rId15"/>
  </p:sldIdLst>
  <p:sldSz cx="12192000" cy="6858000"/>
  <p:notesSz cx="6794500" cy="9931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7" userDrawn="1">
          <p15:clr>
            <a:srgbClr val="A4A3A4"/>
          </p15:clr>
        </p15:guide>
        <p15:guide id="2" pos="3863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5C877DC-94C7-F4E6-F913-06B948D28C6B}" name="Leon Stafford" initials="LS" userId="S::Leon.Stafford@ukpowernetworks.co.uk::8bf02d3d-f022-4414-b3ad-f84ec086b562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Watson, James" initials="WJ" lastIdx="8" clrIdx="0">
    <p:extLst>
      <p:ext uri="{19B8F6BF-5375-455C-9EA6-DF929625EA0E}">
        <p15:presenceInfo xmlns:p15="http://schemas.microsoft.com/office/powerpoint/2012/main" userId="S-1-5-21-3377311500-2555963174-4185929806-1629452" providerId="AD"/>
      </p:ext>
    </p:extLst>
  </p:cmAuthor>
  <p:cmAuthor id="2" name="Jones, Richard" initials="JR" lastIdx="4" clrIdx="1">
    <p:extLst>
      <p:ext uri="{19B8F6BF-5375-455C-9EA6-DF929625EA0E}">
        <p15:presenceInfo xmlns:p15="http://schemas.microsoft.com/office/powerpoint/2012/main" userId="S-1-5-21-3377311500-2555963174-4185929806-1650597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DEFE7"/>
    <a:srgbClr val="FCDCCC"/>
    <a:srgbClr val="FCE4D6"/>
    <a:srgbClr val="F8CBAD"/>
    <a:srgbClr val="9C1521"/>
    <a:srgbClr val="9C1421"/>
    <a:srgbClr val="414240"/>
    <a:srgbClr val="A66EAA"/>
    <a:srgbClr val="BD281E"/>
    <a:srgbClr val="EF8A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39C7516-370B-0ED9-EBA5-6C8811807D01}" v="60" dt="2026-03-17T14:59:49.229"/>
    <p1510:client id="{AB43115F-41B0-49D5-9705-849D51D23F15}" v="1417" dt="2026-03-17T14:31:31.372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0" d="100"/>
          <a:sy n="70" d="100"/>
        </p:scale>
        <p:origin x="512" y="44"/>
      </p:cViewPr>
      <p:guideLst>
        <p:guide orient="horz" pos="2137"/>
        <p:guide pos="3863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commentAuthors" Target="commentAuthors.xml"/><Relationship Id="rId3" Type="http://schemas.openxmlformats.org/officeDocument/2006/relationships/customXml" Target="../customXml/item3.xml"/><Relationship Id="rId21" Type="http://schemas.openxmlformats.org/officeDocument/2006/relationships/theme" Target="theme/theme1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microsoft.com/office/2018/10/relationships/authors" Target="author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microsoft.com/office/2015/10/relationships/revisionInfo" Target="revisionInfo.xml"/><Relationship Id="rId10" Type="http://schemas.openxmlformats.org/officeDocument/2006/relationships/slide" Target="slides/slide5.xml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44283" cy="49829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48645" y="0"/>
            <a:ext cx="2944283" cy="49829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6A29496-64A0-4714-B198-1E0B815E14EF}" type="datetimeFigureOut">
              <a:rPr lang="en-GB" smtClean="0"/>
              <a:t>19/03/2026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1" y="9433108"/>
            <a:ext cx="2944283" cy="49829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48645" y="9433108"/>
            <a:ext cx="2944283" cy="49829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2E15D1D-933D-4C2D-A3C7-07BDC06F824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8502125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44283" cy="49829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48645" y="0"/>
            <a:ext cx="2944283" cy="49829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C38E484-4B09-4B25-94B2-89E97BD43660}" type="datetimeFigureOut">
              <a:rPr lang="en-GB" smtClean="0"/>
              <a:t>19/03/2026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19100" y="1241425"/>
            <a:ext cx="5956300" cy="33512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450" y="4779486"/>
            <a:ext cx="5435600" cy="3910489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1" y="9433108"/>
            <a:ext cx="2944283" cy="49829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48645" y="9433108"/>
            <a:ext cx="2944283" cy="49829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2033212-BAC2-43AB-B31C-0D17F40079B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6805009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033212-BAC2-43AB-B31C-0D17F40079B2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7294582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033212-BAC2-43AB-B31C-0D17F40079B2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4864706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033212-BAC2-43AB-B31C-0D17F40079B2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4864706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033212-BAC2-43AB-B31C-0D17F40079B2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2780440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033212-BAC2-43AB-B31C-0D17F40079B2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5616420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033212-BAC2-43AB-B31C-0D17F40079B2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749302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2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24.png"/><Relationship Id="rId5" Type="http://schemas.openxmlformats.org/officeDocument/2006/relationships/image" Target="../media/image3.jpeg"/><Relationship Id="rId4" Type="http://schemas.openxmlformats.org/officeDocument/2006/relationships/image" Target="../media/image2.png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24.png"/><Relationship Id="rId5" Type="http://schemas.openxmlformats.org/officeDocument/2006/relationships/image" Target="../media/image3.jpeg"/><Relationship Id="rId4" Type="http://schemas.openxmlformats.org/officeDocument/2006/relationships/image" Target="../media/image2.png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25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24.png"/><Relationship Id="rId5" Type="http://schemas.openxmlformats.org/officeDocument/2006/relationships/image" Target="../media/image3.jpeg"/><Relationship Id="rId4" Type="http://schemas.openxmlformats.org/officeDocument/2006/relationships/image" Target="../media/image2.png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25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24.png"/><Relationship Id="rId5" Type="http://schemas.openxmlformats.org/officeDocument/2006/relationships/image" Target="../media/image3.jpeg"/><Relationship Id="rId4" Type="http://schemas.openxmlformats.org/officeDocument/2006/relationships/image" Target="../media/image2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25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24.png"/><Relationship Id="rId5" Type="http://schemas.openxmlformats.org/officeDocument/2006/relationships/image" Target="../media/image3.jpeg"/><Relationship Id="rId4" Type="http://schemas.openxmlformats.org/officeDocument/2006/relationships/image" Target="../media/image2.png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26.png"/><Relationship Id="rId4" Type="http://schemas.openxmlformats.org/officeDocument/2006/relationships/image" Target="../media/image14.png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6.png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Layouts/_rels/slideLayout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2.png"/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8.png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9.png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6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088494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poi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65372" y="527884"/>
            <a:ext cx="10888428" cy="511175"/>
          </a:xfrm>
        </p:spPr>
        <p:txBody>
          <a:bodyPr>
            <a:normAutofit/>
          </a:bodyPr>
          <a:lstStyle>
            <a:lvl1pPr>
              <a:defRPr sz="3200" b="1">
                <a:solidFill>
                  <a:srgbClr val="9C152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Slide 1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65373" y="1681163"/>
            <a:ext cx="3968280" cy="490537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rgbClr val="9C152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Point 1</a:t>
            </a:r>
          </a:p>
        </p:txBody>
      </p:sp>
      <p:sp>
        <p:nvSpPr>
          <p:cNvPr id="10" name="Rectangle 9"/>
          <p:cNvSpPr/>
          <p:nvPr userDrawn="1"/>
        </p:nvSpPr>
        <p:spPr>
          <a:xfrm flipV="1">
            <a:off x="466960" y="351238"/>
            <a:ext cx="11304126" cy="45719"/>
          </a:xfrm>
          <a:prstGeom prst="rect">
            <a:avLst/>
          </a:prstGeom>
          <a:gradFill>
            <a:gsLst>
              <a:gs pos="0">
                <a:srgbClr val="F7941E"/>
              </a:gs>
              <a:gs pos="100000">
                <a:srgbClr val="BA211E"/>
              </a:gs>
            </a:gsLst>
            <a:lin ang="20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387430" y="6549083"/>
            <a:ext cx="8600840" cy="17190"/>
          </a:xfrm>
          <a:prstGeom prst="line">
            <a:avLst/>
          </a:prstGeom>
          <a:ln w="12700">
            <a:solidFill>
              <a:srgbClr val="F794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69244" y="5707117"/>
            <a:ext cx="1811496" cy="835880"/>
          </a:xfrm>
          <a:prstGeom prst="rect">
            <a:avLst/>
          </a:prstGeom>
        </p:spPr>
      </p:pic>
      <p:sp>
        <p:nvSpPr>
          <p:cNvPr id="12" name="Text Placeholder 2"/>
          <p:cNvSpPr>
            <a:spLocks noGrp="1"/>
          </p:cNvSpPr>
          <p:nvPr>
            <p:ph type="body" idx="16" hasCustomPrompt="1"/>
          </p:nvPr>
        </p:nvSpPr>
        <p:spPr>
          <a:xfrm>
            <a:off x="465373" y="2463258"/>
            <a:ext cx="3968280" cy="2761974"/>
          </a:xfrm>
        </p:spPr>
        <p:txBody>
          <a:bodyPr anchor="t">
            <a:normAutofit/>
          </a:bodyPr>
          <a:lstStyle>
            <a:lvl1pPr marL="0" indent="0">
              <a:buNone/>
              <a:defRPr sz="1800" b="0">
                <a:solidFill>
                  <a:srgbClr val="41424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Point 1</a:t>
            </a:r>
          </a:p>
        </p:txBody>
      </p:sp>
      <p:sp>
        <p:nvSpPr>
          <p:cNvPr id="15" name="Text Placeholder 2"/>
          <p:cNvSpPr>
            <a:spLocks noGrp="1"/>
          </p:cNvSpPr>
          <p:nvPr>
            <p:ph type="body" idx="17" hasCustomPrompt="1"/>
          </p:nvPr>
        </p:nvSpPr>
        <p:spPr>
          <a:xfrm>
            <a:off x="5019990" y="1681163"/>
            <a:ext cx="3968280" cy="490537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rgbClr val="9C152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Point 2</a:t>
            </a:r>
          </a:p>
        </p:txBody>
      </p:sp>
      <p:sp>
        <p:nvSpPr>
          <p:cNvPr id="18" name="Text Placeholder 2"/>
          <p:cNvSpPr>
            <a:spLocks noGrp="1"/>
          </p:cNvSpPr>
          <p:nvPr>
            <p:ph type="body" idx="18" hasCustomPrompt="1"/>
          </p:nvPr>
        </p:nvSpPr>
        <p:spPr>
          <a:xfrm>
            <a:off x="5019990" y="2463258"/>
            <a:ext cx="3968280" cy="2761974"/>
          </a:xfrm>
        </p:spPr>
        <p:txBody>
          <a:bodyPr anchor="t">
            <a:normAutofit/>
          </a:bodyPr>
          <a:lstStyle>
            <a:lvl1pPr marL="0" indent="0">
              <a:buNone/>
              <a:defRPr sz="1800" b="0">
                <a:solidFill>
                  <a:srgbClr val="41424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Point 2</a:t>
            </a:r>
          </a:p>
        </p:txBody>
      </p:sp>
    </p:spTree>
    <p:extLst>
      <p:ext uri="{BB962C8B-B14F-4D97-AF65-F5344CB8AC3E}">
        <p14:creationId xmlns:p14="http://schemas.microsoft.com/office/powerpoint/2010/main" val="33398015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65372" y="527884"/>
            <a:ext cx="10888428" cy="511175"/>
          </a:xfrm>
        </p:spPr>
        <p:txBody>
          <a:bodyPr>
            <a:normAutofit/>
          </a:bodyPr>
          <a:lstStyle>
            <a:lvl1pPr>
              <a:defRPr sz="3200" b="1" baseline="0">
                <a:solidFill>
                  <a:srgbClr val="9C152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Slide 2 - agenda</a:t>
            </a:r>
          </a:p>
        </p:txBody>
      </p:sp>
      <p:sp>
        <p:nvSpPr>
          <p:cNvPr id="10" name="Rectangle 9"/>
          <p:cNvSpPr/>
          <p:nvPr userDrawn="1"/>
        </p:nvSpPr>
        <p:spPr>
          <a:xfrm flipV="1">
            <a:off x="466960" y="351238"/>
            <a:ext cx="11304126" cy="45719"/>
          </a:xfrm>
          <a:prstGeom prst="rect">
            <a:avLst/>
          </a:prstGeom>
          <a:gradFill>
            <a:gsLst>
              <a:gs pos="0">
                <a:srgbClr val="F7941E"/>
              </a:gs>
              <a:gs pos="100000">
                <a:srgbClr val="BA211E"/>
              </a:gs>
            </a:gsLst>
            <a:lin ang="20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387430" y="6549083"/>
            <a:ext cx="8600840" cy="17190"/>
          </a:xfrm>
          <a:prstGeom prst="line">
            <a:avLst/>
          </a:prstGeom>
          <a:ln w="12700">
            <a:solidFill>
              <a:srgbClr val="F794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69244" y="5707117"/>
            <a:ext cx="1811496" cy="8358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566091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portant statistics or key poi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5918200" y="936637"/>
            <a:ext cx="6261100" cy="5690715"/>
          </a:xfrm>
          <a:prstGeom prst="rect">
            <a:avLst/>
          </a:prstGeom>
        </p:spPr>
      </p:pic>
      <p:sp>
        <p:nvSpPr>
          <p:cNvPr id="8" name="Rectangle 7"/>
          <p:cNvSpPr/>
          <p:nvPr userDrawn="1"/>
        </p:nvSpPr>
        <p:spPr>
          <a:xfrm flipV="1">
            <a:off x="466960" y="351238"/>
            <a:ext cx="11304126" cy="45719"/>
          </a:xfrm>
          <a:prstGeom prst="rect">
            <a:avLst/>
          </a:prstGeom>
          <a:gradFill>
            <a:gsLst>
              <a:gs pos="0">
                <a:srgbClr val="F7941E"/>
              </a:gs>
              <a:gs pos="100000">
                <a:srgbClr val="BA211E"/>
              </a:gs>
            </a:gsLst>
            <a:lin ang="20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387430" y="6549083"/>
            <a:ext cx="8600840" cy="17190"/>
          </a:xfrm>
          <a:prstGeom prst="line">
            <a:avLst/>
          </a:prstGeom>
          <a:ln w="12700">
            <a:solidFill>
              <a:srgbClr val="F794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itle 1"/>
          <p:cNvSpPr>
            <a:spLocks noGrp="1"/>
          </p:cNvSpPr>
          <p:nvPr>
            <p:ph type="title" hasCustomPrompt="1"/>
          </p:nvPr>
        </p:nvSpPr>
        <p:spPr>
          <a:xfrm>
            <a:off x="465372" y="527884"/>
            <a:ext cx="10888428" cy="511175"/>
          </a:xfrm>
        </p:spPr>
        <p:txBody>
          <a:bodyPr>
            <a:normAutofit/>
          </a:bodyPr>
          <a:lstStyle>
            <a:lvl1pPr>
              <a:defRPr sz="3200" b="1" baseline="0">
                <a:solidFill>
                  <a:srgbClr val="9C152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Important statistics or key points</a:t>
            </a: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69244" y="5707117"/>
            <a:ext cx="1811496" cy="8358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995977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with an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 flipV="1">
            <a:off x="466960" y="351238"/>
            <a:ext cx="11304126" cy="45719"/>
          </a:xfrm>
          <a:prstGeom prst="rect">
            <a:avLst/>
          </a:prstGeom>
          <a:gradFill>
            <a:gsLst>
              <a:gs pos="0">
                <a:srgbClr val="F7941E"/>
              </a:gs>
              <a:gs pos="100000">
                <a:srgbClr val="BA211E"/>
              </a:gs>
            </a:gsLst>
            <a:lin ang="20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387430" y="6549083"/>
            <a:ext cx="8600840" cy="17190"/>
          </a:xfrm>
          <a:prstGeom prst="line">
            <a:avLst/>
          </a:prstGeom>
          <a:ln w="12700">
            <a:solidFill>
              <a:srgbClr val="F794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itle 1"/>
          <p:cNvSpPr>
            <a:spLocks noGrp="1"/>
          </p:cNvSpPr>
          <p:nvPr>
            <p:ph type="title" hasCustomPrompt="1"/>
          </p:nvPr>
        </p:nvSpPr>
        <p:spPr>
          <a:xfrm>
            <a:off x="465372" y="527884"/>
            <a:ext cx="10888428" cy="511175"/>
          </a:xfrm>
        </p:spPr>
        <p:txBody>
          <a:bodyPr>
            <a:normAutofit/>
          </a:bodyPr>
          <a:lstStyle>
            <a:lvl1pPr>
              <a:defRPr sz="3200" b="1">
                <a:solidFill>
                  <a:srgbClr val="9C152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Slide 1</a:t>
            </a:r>
          </a:p>
        </p:txBody>
      </p:sp>
      <p:sp>
        <p:nvSpPr>
          <p:cNvPr id="15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65372" y="1681162"/>
            <a:ext cx="3968280" cy="490537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rgbClr val="9C152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Point 1</a:t>
            </a:r>
          </a:p>
        </p:txBody>
      </p:sp>
      <p:sp>
        <p:nvSpPr>
          <p:cNvPr id="20" name="Online Image Placeholder 19"/>
          <p:cNvSpPr>
            <a:spLocks noGrp="1"/>
          </p:cNvSpPr>
          <p:nvPr>
            <p:ph type="clipArt" sz="quarter" idx="15"/>
          </p:nvPr>
        </p:nvSpPr>
        <p:spPr>
          <a:xfrm>
            <a:off x="5909586" y="1681162"/>
            <a:ext cx="4630737" cy="3544069"/>
          </a:xfrm>
        </p:spPr>
        <p:txBody>
          <a:bodyPr/>
          <a:lstStyle/>
          <a:p>
            <a:endParaRPr lang="en-GB"/>
          </a:p>
        </p:txBody>
      </p:sp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69244" y="5707117"/>
            <a:ext cx="1811496" cy="835880"/>
          </a:xfrm>
          <a:prstGeom prst="rect">
            <a:avLst/>
          </a:prstGeom>
        </p:spPr>
      </p:pic>
      <p:sp>
        <p:nvSpPr>
          <p:cNvPr id="11" name="Text Placeholder 2"/>
          <p:cNvSpPr>
            <a:spLocks noGrp="1"/>
          </p:cNvSpPr>
          <p:nvPr>
            <p:ph type="body" idx="16" hasCustomPrompt="1"/>
          </p:nvPr>
        </p:nvSpPr>
        <p:spPr>
          <a:xfrm>
            <a:off x="465373" y="2463258"/>
            <a:ext cx="3968280" cy="2761974"/>
          </a:xfrm>
        </p:spPr>
        <p:txBody>
          <a:bodyPr anchor="t">
            <a:normAutofit/>
          </a:bodyPr>
          <a:lstStyle>
            <a:lvl1pPr marL="0" indent="0">
              <a:buNone/>
              <a:defRPr sz="1800" b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Point 1</a:t>
            </a:r>
          </a:p>
        </p:txBody>
      </p:sp>
    </p:spTree>
    <p:extLst>
      <p:ext uri="{BB962C8B-B14F-4D97-AF65-F5344CB8AC3E}">
        <p14:creationId xmlns:p14="http://schemas.microsoft.com/office/powerpoint/2010/main" val="299674232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Straight Connector 9"/>
          <p:cNvCxnSpPr/>
          <p:nvPr userDrawn="1"/>
        </p:nvCxnSpPr>
        <p:spPr>
          <a:xfrm>
            <a:off x="387430" y="6549083"/>
            <a:ext cx="8600840" cy="17190"/>
          </a:xfrm>
          <a:prstGeom prst="line">
            <a:avLst/>
          </a:prstGeom>
          <a:ln w="12700">
            <a:solidFill>
              <a:srgbClr val="F794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215567"/>
            <a:ext cx="12611700" cy="1804990"/>
          </a:xfrm>
          <a:prstGeom prst="rect">
            <a:avLst/>
          </a:prstGeom>
        </p:spPr>
      </p:pic>
      <p:sp>
        <p:nvSpPr>
          <p:cNvPr id="17" name="Title 1"/>
          <p:cNvSpPr>
            <a:spLocks noGrp="1"/>
          </p:cNvSpPr>
          <p:nvPr>
            <p:ph type="title" hasCustomPrompt="1"/>
          </p:nvPr>
        </p:nvSpPr>
        <p:spPr>
          <a:xfrm>
            <a:off x="465372" y="527884"/>
            <a:ext cx="10888428" cy="511175"/>
          </a:xfrm>
        </p:spPr>
        <p:txBody>
          <a:bodyPr>
            <a:normAutofit/>
          </a:bodyPr>
          <a:lstStyle>
            <a:lvl1pPr>
              <a:defRPr sz="3200" b="1">
                <a:solidFill>
                  <a:srgbClr val="9C152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Slide with a table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465372" y="2519363"/>
            <a:ext cx="3509962" cy="354677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rgbClr val="9C152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Table 1: key outputs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652646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formation with compu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 flipV="1">
            <a:off x="466960" y="351238"/>
            <a:ext cx="11304126" cy="45719"/>
          </a:xfrm>
          <a:prstGeom prst="rect">
            <a:avLst/>
          </a:prstGeom>
          <a:gradFill>
            <a:gsLst>
              <a:gs pos="0">
                <a:srgbClr val="F7941E"/>
              </a:gs>
              <a:gs pos="100000">
                <a:srgbClr val="BA211E"/>
              </a:gs>
            </a:gsLst>
            <a:lin ang="20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387430" y="6549083"/>
            <a:ext cx="8600840" cy="17190"/>
          </a:xfrm>
          <a:prstGeom prst="line">
            <a:avLst/>
          </a:prstGeom>
          <a:ln w="12700">
            <a:solidFill>
              <a:srgbClr val="F794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itle 1"/>
          <p:cNvSpPr>
            <a:spLocks noGrp="1"/>
          </p:cNvSpPr>
          <p:nvPr>
            <p:ph type="title" hasCustomPrompt="1"/>
          </p:nvPr>
        </p:nvSpPr>
        <p:spPr>
          <a:xfrm>
            <a:off x="465372" y="527884"/>
            <a:ext cx="10888428" cy="511175"/>
          </a:xfrm>
        </p:spPr>
        <p:txBody>
          <a:bodyPr>
            <a:normAutofit/>
          </a:bodyPr>
          <a:lstStyle>
            <a:lvl1pPr>
              <a:defRPr sz="3200" b="1">
                <a:solidFill>
                  <a:srgbClr val="9C152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Project title</a:t>
            </a:r>
          </a:p>
        </p:txBody>
      </p:sp>
      <p:sp>
        <p:nvSpPr>
          <p:cNvPr id="15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65372" y="1039059"/>
            <a:ext cx="3968280" cy="490537"/>
          </a:xfrm>
        </p:spPr>
        <p:txBody>
          <a:bodyPr anchor="b">
            <a:normAutofit/>
          </a:bodyPr>
          <a:lstStyle>
            <a:lvl1pPr marL="0" indent="0">
              <a:buNone/>
              <a:defRPr sz="2800" b="1">
                <a:solidFill>
                  <a:srgbClr val="9C152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Subtitle</a:t>
            </a:r>
          </a:p>
        </p:txBody>
      </p:sp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79014" y="2193026"/>
            <a:ext cx="5392072" cy="2808051"/>
          </a:xfrm>
          <a:prstGeom prst="rect">
            <a:avLst/>
          </a:prstGeom>
        </p:spPr>
      </p:pic>
      <p:sp>
        <p:nvSpPr>
          <p:cNvPr id="20" name="Online Image Placeholder 19"/>
          <p:cNvSpPr>
            <a:spLocks noGrp="1"/>
          </p:cNvSpPr>
          <p:nvPr>
            <p:ph type="clipArt" sz="quarter" idx="15"/>
          </p:nvPr>
        </p:nvSpPr>
        <p:spPr>
          <a:xfrm>
            <a:off x="6894286" y="2351314"/>
            <a:ext cx="4339771" cy="2278743"/>
          </a:xfrm>
        </p:spPr>
        <p:txBody>
          <a:bodyPr/>
          <a:lstStyle/>
          <a:p>
            <a:endParaRPr lang="en-GB"/>
          </a:p>
        </p:txBody>
      </p:sp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69244" y="5707117"/>
            <a:ext cx="1811496" cy="835880"/>
          </a:xfrm>
          <a:prstGeom prst="rect">
            <a:avLst/>
          </a:prstGeom>
        </p:spPr>
      </p:pic>
      <p:sp>
        <p:nvSpPr>
          <p:cNvPr id="11" name="Text Placeholder 2"/>
          <p:cNvSpPr>
            <a:spLocks noGrp="1"/>
          </p:cNvSpPr>
          <p:nvPr>
            <p:ph type="body" idx="16" hasCustomPrompt="1"/>
          </p:nvPr>
        </p:nvSpPr>
        <p:spPr>
          <a:xfrm>
            <a:off x="465372" y="2216064"/>
            <a:ext cx="3968280" cy="2761974"/>
          </a:xfrm>
        </p:spPr>
        <p:txBody>
          <a:bodyPr anchor="t">
            <a:normAutofit/>
          </a:bodyPr>
          <a:lstStyle>
            <a:lvl1pPr marL="0" indent="0">
              <a:buNone/>
              <a:defRPr sz="2000" b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Point 1</a:t>
            </a:r>
          </a:p>
        </p:txBody>
      </p:sp>
    </p:spTree>
    <p:extLst>
      <p:ext uri="{BB962C8B-B14F-4D97-AF65-F5344CB8AC3E}">
        <p14:creationId xmlns:p14="http://schemas.microsoft.com/office/powerpoint/2010/main" val="156625777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me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5918200" y="936637"/>
            <a:ext cx="6261100" cy="5690715"/>
          </a:xfrm>
          <a:prstGeom prst="rect">
            <a:avLst/>
          </a:prstGeom>
        </p:spPr>
      </p:pic>
      <p:sp>
        <p:nvSpPr>
          <p:cNvPr id="7" name="TextBox 6"/>
          <p:cNvSpPr txBox="1"/>
          <p:nvPr userDrawn="1"/>
        </p:nvSpPr>
        <p:spPr>
          <a:xfrm>
            <a:off x="466960" y="539979"/>
            <a:ext cx="730211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b="1">
                <a:solidFill>
                  <a:srgbClr val="9C14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Project timeline</a:t>
            </a:r>
          </a:p>
        </p:txBody>
      </p:sp>
      <p:sp>
        <p:nvSpPr>
          <p:cNvPr id="8" name="Rectangle 7"/>
          <p:cNvSpPr/>
          <p:nvPr userDrawn="1"/>
        </p:nvSpPr>
        <p:spPr>
          <a:xfrm flipV="1">
            <a:off x="466960" y="351238"/>
            <a:ext cx="11304126" cy="45719"/>
          </a:xfrm>
          <a:prstGeom prst="rect">
            <a:avLst/>
          </a:prstGeom>
          <a:gradFill>
            <a:gsLst>
              <a:gs pos="0">
                <a:srgbClr val="F7941E"/>
              </a:gs>
              <a:gs pos="100000">
                <a:srgbClr val="BA211E"/>
              </a:gs>
            </a:gsLst>
            <a:lin ang="20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387430" y="6549083"/>
            <a:ext cx="8600840" cy="17190"/>
          </a:xfrm>
          <a:prstGeom prst="line">
            <a:avLst/>
          </a:prstGeom>
          <a:ln w="12700">
            <a:solidFill>
              <a:srgbClr val="F794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69244" y="5707117"/>
            <a:ext cx="1811496" cy="8358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424086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portant stat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 flipV="1">
            <a:off x="466960" y="351238"/>
            <a:ext cx="11304126" cy="45719"/>
          </a:xfrm>
          <a:prstGeom prst="rect">
            <a:avLst/>
          </a:prstGeom>
          <a:gradFill>
            <a:gsLst>
              <a:gs pos="0">
                <a:srgbClr val="F7941E"/>
              </a:gs>
              <a:gs pos="100000">
                <a:srgbClr val="BA211E"/>
              </a:gs>
            </a:gsLst>
            <a:lin ang="20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Title 1"/>
          <p:cNvSpPr>
            <a:spLocks noGrp="1"/>
          </p:cNvSpPr>
          <p:nvPr>
            <p:ph type="title" hasCustomPrompt="1"/>
          </p:nvPr>
        </p:nvSpPr>
        <p:spPr>
          <a:xfrm>
            <a:off x="465372" y="527884"/>
            <a:ext cx="10888428" cy="511175"/>
          </a:xfrm>
        </p:spPr>
        <p:txBody>
          <a:bodyPr>
            <a:normAutofit/>
          </a:bodyPr>
          <a:lstStyle>
            <a:lvl1pPr>
              <a:defRPr sz="3200" b="1">
                <a:solidFill>
                  <a:srgbClr val="9C152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Slide title</a:t>
            </a:r>
          </a:p>
        </p:txBody>
      </p:sp>
      <p:sp>
        <p:nvSpPr>
          <p:cNvPr id="15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65372" y="1073592"/>
            <a:ext cx="3968280" cy="490537"/>
          </a:xfrm>
        </p:spPr>
        <p:txBody>
          <a:bodyPr anchor="b">
            <a:normAutofit/>
          </a:bodyPr>
          <a:lstStyle>
            <a:lvl1pPr marL="0" indent="0">
              <a:buNone/>
              <a:defRPr sz="2800" b="1">
                <a:solidFill>
                  <a:srgbClr val="9C152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Slide subtitle</a:t>
            </a:r>
          </a:p>
        </p:txBody>
      </p:sp>
      <p:pic>
        <p:nvPicPr>
          <p:cNvPr id="13" name="Picture 12"/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524094" y="0"/>
            <a:ext cx="8680606" cy="6858000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72232" y="303247"/>
            <a:ext cx="1163136" cy="627703"/>
          </a:xfrm>
          <a:prstGeom prst="rect">
            <a:avLst/>
          </a:prstGeom>
        </p:spPr>
      </p:pic>
      <p:sp>
        <p:nvSpPr>
          <p:cNvPr id="28" name="Text Placeholder 2"/>
          <p:cNvSpPr>
            <a:spLocks noGrp="1"/>
          </p:cNvSpPr>
          <p:nvPr>
            <p:ph type="body" idx="18" hasCustomPrompt="1"/>
          </p:nvPr>
        </p:nvSpPr>
        <p:spPr>
          <a:xfrm>
            <a:off x="7385520" y="2115495"/>
            <a:ext cx="3968280" cy="490537"/>
          </a:xfrm>
        </p:spPr>
        <p:txBody>
          <a:bodyPr anchor="b">
            <a:noAutofit/>
          </a:bodyPr>
          <a:lstStyle>
            <a:lvl1pPr marL="0" indent="0">
              <a:buNone/>
              <a:defRPr sz="36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Important stat</a:t>
            </a:r>
          </a:p>
        </p:txBody>
      </p:sp>
      <p:sp>
        <p:nvSpPr>
          <p:cNvPr id="29" name="Text Placeholder 2"/>
          <p:cNvSpPr>
            <a:spLocks noGrp="1"/>
          </p:cNvSpPr>
          <p:nvPr>
            <p:ph type="body" idx="19" hasCustomPrompt="1"/>
          </p:nvPr>
        </p:nvSpPr>
        <p:spPr>
          <a:xfrm>
            <a:off x="7385520" y="2565735"/>
            <a:ext cx="3968280" cy="490537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1"/>
                </a:solidFill>
                <a:latin typeface="Arial" panose="020B0604020202020204" pitchFamily="34" charset="0"/>
                <a:ea typeface="Source Sans Pro" panose="020B0503030403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Important stat</a:t>
            </a:r>
          </a:p>
        </p:txBody>
      </p:sp>
      <p:sp>
        <p:nvSpPr>
          <p:cNvPr id="30" name="Text Placeholder 2"/>
          <p:cNvSpPr>
            <a:spLocks noGrp="1"/>
          </p:cNvSpPr>
          <p:nvPr>
            <p:ph type="body" idx="20" hasCustomPrompt="1"/>
          </p:nvPr>
        </p:nvSpPr>
        <p:spPr>
          <a:xfrm>
            <a:off x="7385520" y="3340998"/>
            <a:ext cx="3968280" cy="490537"/>
          </a:xfrm>
        </p:spPr>
        <p:txBody>
          <a:bodyPr anchor="b">
            <a:noAutofit/>
          </a:bodyPr>
          <a:lstStyle>
            <a:lvl1pPr marL="0" indent="0">
              <a:buNone/>
              <a:defRPr sz="36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Important stat</a:t>
            </a:r>
          </a:p>
        </p:txBody>
      </p:sp>
      <p:sp>
        <p:nvSpPr>
          <p:cNvPr id="31" name="Text Placeholder 2"/>
          <p:cNvSpPr>
            <a:spLocks noGrp="1"/>
          </p:cNvSpPr>
          <p:nvPr>
            <p:ph type="body" idx="21" hasCustomPrompt="1"/>
          </p:nvPr>
        </p:nvSpPr>
        <p:spPr>
          <a:xfrm>
            <a:off x="7385520" y="3791238"/>
            <a:ext cx="3968280" cy="490537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1"/>
                </a:solidFill>
                <a:latin typeface="Arial" panose="020B0604020202020204" pitchFamily="34" charset="0"/>
                <a:ea typeface="Source Sans Pro" panose="020B0503030403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Important stat</a:t>
            </a:r>
          </a:p>
        </p:txBody>
      </p:sp>
      <p:sp>
        <p:nvSpPr>
          <p:cNvPr id="32" name="Text Placeholder 2"/>
          <p:cNvSpPr>
            <a:spLocks noGrp="1"/>
          </p:cNvSpPr>
          <p:nvPr>
            <p:ph type="body" idx="22" hasCustomPrompt="1"/>
          </p:nvPr>
        </p:nvSpPr>
        <p:spPr>
          <a:xfrm>
            <a:off x="7385520" y="4649259"/>
            <a:ext cx="3968280" cy="490537"/>
          </a:xfrm>
        </p:spPr>
        <p:txBody>
          <a:bodyPr anchor="b">
            <a:noAutofit/>
          </a:bodyPr>
          <a:lstStyle>
            <a:lvl1pPr marL="0" indent="0">
              <a:buNone/>
              <a:defRPr sz="36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Important stat</a:t>
            </a:r>
          </a:p>
        </p:txBody>
      </p:sp>
      <p:sp>
        <p:nvSpPr>
          <p:cNvPr id="33" name="Text Placeholder 2"/>
          <p:cNvSpPr>
            <a:spLocks noGrp="1"/>
          </p:cNvSpPr>
          <p:nvPr>
            <p:ph type="body" idx="23" hasCustomPrompt="1"/>
          </p:nvPr>
        </p:nvSpPr>
        <p:spPr>
          <a:xfrm>
            <a:off x="7385520" y="5099499"/>
            <a:ext cx="3968280" cy="490537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1"/>
                </a:solidFill>
                <a:latin typeface="Arial" panose="020B0604020202020204" pitchFamily="34" charset="0"/>
                <a:ea typeface="Source Sans Pro" panose="020B0503030403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Important stat</a:t>
            </a:r>
          </a:p>
        </p:txBody>
      </p:sp>
      <p:cxnSp>
        <p:nvCxnSpPr>
          <p:cNvPr id="34" name="Straight Connector 33"/>
          <p:cNvCxnSpPr/>
          <p:nvPr userDrawn="1"/>
        </p:nvCxnSpPr>
        <p:spPr>
          <a:xfrm flipV="1">
            <a:off x="7385520" y="3193762"/>
            <a:ext cx="3968280" cy="322"/>
          </a:xfrm>
          <a:prstGeom prst="line">
            <a:avLst/>
          </a:prstGeom>
          <a:ln w="9525" cap="flat" cmpd="sng" algn="ctr">
            <a:solidFill>
              <a:schemeClr val="bg1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35" name="Straight Connector 34"/>
          <p:cNvCxnSpPr/>
          <p:nvPr userDrawn="1"/>
        </p:nvCxnSpPr>
        <p:spPr>
          <a:xfrm flipV="1">
            <a:off x="7385520" y="4506412"/>
            <a:ext cx="3968280" cy="322"/>
          </a:xfrm>
          <a:prstGeom prst="line">
            <a:avLst/>
          </a:prstGeom>
          <a:ln w="9525" cap="flat" cmpd="sng" algn="ctr">
            <a:solidFill>
              <a:schemeClr val="bg1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18" name="Text Placeholder 2"/>
          <p:cNvSpPr>
            <a:spLocks noGrp="1"/>
          </p:cNvSpPr>
          <p:nvPr>
            <p:ph type="body" idx="16" hasCustomPrompt="1"/>
          </p:nvPr>
        </p:nvSpPr>
        <p:spPr>
          <a:xfrm>
            <a:off x="465372" y="2216064"/>
            <a:ext cx="3968280" cy="2761974"/>
          </a:xfrm>
        </p:spPr>
        <p:txBody>
          <a:bodyPr anchor="t">
            <a:normAutofit/>
          </a:bodyPr>
          <a:lstStyle>
            <a:lvl1pPr marL="0" indent="0">
              <a:buNone/>
              <a:defRPr sz="2000" b="0" baseline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More information in this box</a:t>
            </a:r>
          </a:p>
        </p:txBody>
      </p:sp>
    </p:spTree>
    <p:extLst>
      <p:ext uri="{BB962C8B-B14F-4D97-AF65-F5344CB8AC3E}">
        <p14:creationId xmlns:p14="http://schemas.microsoft.com/office/powerpoint/2010/main" val="199231134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bjectives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 flipV="1">
            <a:off x="466960" y="351238"/>
            <a:ext cx="11304126" cy="45719"/>
          </a:xfrm>
          <a:prstGeom prst="rect">
            <a:avLst/>
          </a:prstGeom>
          <a:gradFill>
            <a:gsLst>
              <a:gs pos="0">
                <a:srgbClr val="F7941E"/>
              </a:gs>
              <a:gs pos="100000">
                <a:srgbClr val="BA211E"/>
              </a:gs>
            </a:gsLst>
            <a:lin ang="20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387430" y="6549083"/>
            <a:ext cx="8600840" cy="17190"/>
          </a:xfrm>
          <a:prstGeom prst="line">
            <a:avLst/>
          </a:prstGeom>
          <a:ln w="12700">
            <a:solidFill>
              <a:srgbClr val="F794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 userDrawn="1"/>
        </p:nvCxnSpPr>
        <p:spPr>
          <a:xfrm>
            <a:off x="4322372" y="2816121"/>
            <a:ext cx="0" cy="2530579"/>
          </a:xfrm>
          <a:prstGeom prst="line">
            <a:avLst/>
          </a:prstGeom>
          <a:ln>
            <a:solidFill>
              <a:srgbClr val="414042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 Placeholder 2"/>
          <p:cNvSpPr>
            <a:spLocks noGrp="1"/>
          </p:cNvSpPr>
          <p:nvPr>
            <p:ph type="body" sz="quarter" idx="16" hasCustomPrompt="1"/>
          </p:nvPr>
        </p:nvSpPr>
        <p:spPr>
          <a:xfrm>
            <a:off x="4322372" y="2816121"/>
            <a:ext cx="3213270" cy="386625"/>
          </a:xfrm>
        </p:spPr>
        <p:txBody>
          <a:bodyPr/>
          <a:lstStyle>
            <a:lvl1pPr marL="0" indent="0" algn="ctr">
              <a:buNone/>
              <a:defRPr sz="2000" b="1">
                <a:solidFill>
                  <a:srgbClr val="9C152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Objective 2</a:t>
            </a:r>
          </a:p>
        </p:txBody>
      </p:sp>
      <p:sp>
        <p:nvSpPr>
          <p:cNvPr id="18" name="Text Placeholder 2"/>
          <p:cNvSpPr>
            <a:spLocks noGrp="1"/>
          </p:cNvSpPr>
          <p:nvPr>
            <p:ph type="body" sz="quarter" idx="17" hasCustomPrompt="1"/>
          </p:nvPr>
        </p:nvSpPr>
        <p:spPr>
          <a:xfrm>
            <a:off x="1083701" y="2816120"/>
            <a:ext cx="3213270" cy="386625"/>
          </a:xfrm>
        </p:spPr>
        <p:txBody>
          <a:bodyPr/>
          <a:lstStyle>
            <a:lvl1pPr marL="0" indent="0" algn="ctr">
              <a:buNone/>
              <a:defRPr sz="2000" b="1">
                <a:solidFill>
                  <a:srgbClr val="9C152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Objective 1</a:t>
            </a:r>
          </a:p>
        </p:txBody>
      </p:sp>
      <p:sp>
        <p:nvSpPr>
          <p:cNvPr id="19" name="Text Placeholder 2"/>
          <p:cNvSpPr>
            <a:spLocks noGrp="1"/>
          </p:cNvSpPr>
          <p:nvPr>
            <p:ph type="body" sz="quarter" idx="18" hasCustomPrompt="1"/>
          </p:nvPr>
        </p:nvSpPr>
        <p:spPr>
          <a:xfrm>
            <a:off x="7560587" y="2816120"/>
            <a:ext cx="3213270" cy="386625"/>
          </a:xfrm>
        </p:spPr>
        <p:txBody>
          <a:bodyPr/>
          <a:lstStyle>
            <a:lvl1pPr marL="0" indent="0" algn="ctr">
              <a:buNone/>
              <a:defRPr sz="2000" b="1">
                <a:solidFill>
                  <a:srgbClr val="9C152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Objective 3</a:t>
            </a:r>
          </a:p>
        </p:txBody>
      </p:sp>
      <p:cxnSp>
        <p:nvCxnSpPr>
          <p:cNvPr id="22" name="Straight Connector 21"/>
          <p:cNvCxnSpPr/>
          <p:nvPr userDrawn="1"/>
        </p:nvCxnSpPr>
        <p:spPr>
          <a:xfrm>
            <a:off x="7560587" y="2816120"/>
            <a:ext cx="0" cy="2530579"/>
          </a:xfrm>
          <a:prstGeom prst="line">
            <a:avLst/>
          </a:prstGeom>
          <a:ln>
            <a:solidFill>
              <a:srgbClr val="414042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itle 1"/>
          <p:cNvSpPr>
            <a:spLocks noGrp="1"/>
          </p:cNvSpPr>
          <p:nvPr>
            <p:ph type="title" hasCustomPrompt="1"/>
          </p:nvPr>
        </p:nvSpPr>
        <p:spPr>
          <a:xfrm>
            <a:off x="465372" y="527884"/>
            <a:ext cx="10888428" cy="511175"/>
          </a:xfrm>
        </p:spPr>
        <p:txBody>
          <a:bodyPr>
            <a:normAutofit/>
          </a:bodyPr>
          <a:lstStyle>
            <a:lvl1pPr>
              <a:defRPr sz="3200" b="1">
                <a:solidFill>
                  <a:srgbClr val="9C152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Project title</a:t>
            </a:r>
          </a:p>
        </p:txBody>
      </p:sp>
      <p:sp>
        <p:nvSpPr>
          <p:cNvPr id="30" name="Text Placeholder 29"/>
          <p:cNvSpPr>
            <a:spLocks noGrp="1"/>
          </p:cNvSpPr>
          <p:nvPr>
            <p:ph type="body" sz="quarter" idx="22" hasCustomPrompt="1"/>
          </p:nvPr>
        </p:nvSpPr>
        <p:spPr>
          <a:xfrm>
            <a:off x="387430" y="6054210"/>
            <a:ext cx="8600995" cy="355600"/>
          </a:xfrm>
        </p:spPr>
        <p:txBody>
          <a:bodyPr>
            <a:normAutofit/>
          </a:bodyPr>
          <a:lstStyle>
            <a:lvl1pPr marL="0" indent="0">
              <a:buNone/>
              <a:defRPr sz="2000" baseline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Insert text here which sums up your slide and acts as a key message</a:t>
            </a:r>
            <a:endParaRPr lang="en-GB"/>
          </a:p>
        </p:txBody>
      </p:sp>
      <p:pic>
        <p:nvPicPr>
          <p:cNvPr id="16" name="Picture 15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69244" y="5707117"/>
            <a:ext cx="1811496" cy="835880"/>
          </a:xfrm>
          <a:prstGeom prst="rect">
            <a:avLst/>
          </a:prstGeom>
        </p:spPr>
      </p:pic>
      <p:sp>
        <p:nvSpPr>
          <p:cNvPr id="21" name="Text Placeholder 2"/>
          <p:cNvSpPr>
            <a:spLocks noGrp="1"/>
          </p:cNvSpPr>
          <p:nvPr>
            <p:ph type="body" idx="23" hasCustomPrompt="1"/>
          </p:nvPr>
        </p:nvSpPr>
        <p:spPr>
          <a:xfrm>
            <a:off x="465372" y="1328814"/>
            <a:ext cx="10888428" cy="902007"/>
          </a:xfrm>
        </p:spPr>
        <p:txBody>
          <a:bodyPr anchor="t">
            <a:normAutofit/>
          </a:bodyPr>
          <a:lstStyle>
            <a:lvl1pPr marL="342900" marR="0" indent="-3429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000" b="0" baseline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More information in this box</a:t>
            </a:r>
          </a:p>
          <a:p>
            <a:pPr marL="342900" marR="0" lvl="0" indent="-3429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/>
              <a:t>More information in this box</a:t>
            </a:r>
          </a:p>
          <a:p>
            <a:pPr lvl="0"/>
            <a:endParaRPr lang="en-US"/>
          </a:p>
        </p:txBody>
      </p:sp>
      <p:sp>
        <p:nvSpPr>
          <p:cNvPr id="25" name="Text Placeholder 2"/>
          <p:cNvSpPr>
            <a:spLocks noGrp="1"/>
          </p:cNvSpPr>
          <p:nvPr>
            <p:ph type="body" idx="24" hasCustomPrompt="1"/>
          </p:nvPr>
        </p:nvSpPr>
        <p:spPr>
          <a:xfrm>
            <a:off x="1083701" y="3342018"/>
            <a:ext cx="3213270" cy="2004681"/>
          </a:xfrm>
        </p:spPr>
        <p:txBody>
          <a:bodyPr anchor="t">
            <a:norm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 b="0" baseline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More information in this box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More information in this box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More information in this box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More information in this box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More information in this box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More information in this box</a:t>
            </a:r>
          </a:p>
        </p:txBody>
      </p:sp>
      <p:sp>
        <p:nvSpPr>
          <p:cNvPr id="26" name="Text Placeholder 2"/>
          <p:cNvSpPr>
            <a:spLocks noGrp="1"/>
          </p:cNvSpPr>
          <p:nvPr>
            <p:ph type="body" idx="25" hasCustomPrompt="1"/>
          </p:nvPr>
        </p:nvSpPr>
        <p:spPr>
          <a:xfrm>
            <a:off x="4321915" y="3342017"/>
            <a:ext cx="3213270" cy="2004681"/>
          </a:xfrm>
        </p:spPr>
        <p:txBody>
          <a:bodyPr anchor="t">
            <a:norm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 b="0" baseline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More information in this box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More information in this box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More information in this box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More information in this box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More information in this box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More information in this box</a:t>
            </a:r>
          </a:p>
        </p:txBody>
      </p:sp>
      <p:sp>
        <p:nvSpPr>
          <p:cNvPr id="27" name="Text Placeholder 2"/>
          <p:cNvSpPr>
            <a:spLocks noGrp="1"/>
          </p:cNvSpPr>
          <p:nvPr>
            <p:ph type="body" idx="26" hasCustomPrompt="1"/>
          </p:nvPr>
        </p:nvSpPr>
        <p:spPr>
          <a:xfrm>
            <a:off x="7560587" y="3342016"/>
            <a:ext cx="3213270" cy="2004681"/>
          </a:xfrm>
        </p:spPr>
        <p:txBody>
          <a:bodyPr anchor="t">
            <a:norm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 b="0" baseline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More information in this box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More information in this box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More information in this box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More information in this box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More information in this box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More information in this box</a:t>
            </a:r>
          </a:p>
        </p:txBody>
      </p:sp>
    </p:spTree>
    <p:extLst>
      <p:ext uri="{BB962C8B-B14F-4D97-AF65-F5344CB8AC3E}">
        <p14:creationId xmlns:p14="http://schemas.microsoft.com/office/powerpoint/2010/main" val="375132782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llabora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 flipV="1">
            <a:off x="466960" y="351238"/>
            <a:ext cx="11304126" cy="45719"/>
          </a:xfrm>
          <a:prstGeom prst="rect">
            <a:avLst/>
          </a:prstGeom>
          <a:gradFill>
            <a:gsLst>
              <a:gs pos="0">
                <a:srgbClr val="F7941E"/>
              </a:gs>
              <a:gs pos="100000">
                <a:srgbClr val="BA211E"/>
              </a:gs>
            </a:gsLst>
            <a:lin ang="20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387430" y="6549083"/>
            <a:ext cx="8600840" cy="17190"/>
          </a:xfrm>
          <a:prstGeom prst="line">
            <a:avLst/>
          </a:prstGeom>
          <a:ln w="12700">
            <a:solidFill>
              <a:srgbClr val="F794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itle 1"/>
          <p:cNvSpPr>
            <a:spLocks noGrp="1"/>
          </p:cNvSpPr>
          <p:nvPr>
            <p:ph type="title" hasCustomPrompt="1"/>
          </p:nvPr>
        </p:nvSpPr>
        <p:spPr>
          <a:xfrm>
            <a:off x="465372" y="527884"/>
            <a:ext cx="10888428" cy="511175"/>
          </a:xfrm>
        </p:spPr>
        <p:txBody>
          <a:bodyPr>
            <a:normAutofit/>
          </a:bodyPr>
          <a:lstStyle>
            <a:lvl1pPr>
              <a:defRPr sz="3200" b="1">
                <a:solidFill>
                  <a:srgbClr val="9C152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Collaboration slide</a:t>
            </a:r>
          </a:p>
        </p:txBody>
      </p:sp>
      <p:sp>
        <p:nvSpPr>
          <p:cNvPr id="30" name="Text Placeholder 29"/>
          <p:cNvSpPr>
            <a:spLocks noGrp="1"/>
          </p:cNvSpPr>
          <p:nvPr>
            <p:ph type="body" sz="quarter" idx="22" hasCustomPrompt="1"/>
          </p:nvPr>
        </p:nvSpPr>
        <p:spPr>
          <a:xfrm>
            <a:off x="387430" y="6054210"/>
            <a:ext cx="8600995" cy="355600"/>
          </a:xfrm>
        </p:spPr>
        <p:txBody>
          <a:bodyPr>
            <a:normAutofit/>
          </a:bodyPr>
          <a:lstStyle>
            <a:lvl1pPr marL="0" indent="0">
              <a:buNone/>
              <a:defRPr sz="2000" baseline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Insert text here which sums up your slide and acts as a key message</a:t>
            </a:r>
            <a:endParaRPr lang="en-GB"/>
          </a:p>
        </p:txBody>
      </p:sp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69244" y="5707117"/>
            <a:ext cx="1811496" cy="835880"/>
          </a:xfrm>
          <a:prstGeom prst="rect">
            <a:avLst/>
          </a:prstGeom>
        </p:spPr>
      </p:pic>
      <p:sp>
        <p:nvSpPr>
          <p:cNvPr id="10" name="Text Placeholder 2"/>
          <p:cNvSpPr>
            <a:spLocks noGrp="1"/>
          </p:cNvSpPr>
          <p:nvPr>
            <p:ph type="body" idx="26" hasCustomPrompt="1"/>
          </p:nvPr>
        </p:nvSpPr>
        <p:spPr>
          <a:xfrm>
            <a:off x="7229510" y="2049696"/>
            <a:ext cx="3475275" cy="2004681"/>
          </a:xfrm>
        </p:spPr>
        <p:txBody>
          <a:bodyPr anchor="t">
            <a:norm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 b="0" baseline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More information in this box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More information in this box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More information in this box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More information in this box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More information in this box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More information in this box</a:t>
            </a:r>
          </a:p>
        </p:txBody>
      </p:sp>
    </p:spTree>
    <p:extLst>
      <p:ext uri="{BB962C8B-B14F-4D97-AF65-F5344CB8AC3E}">
        <p14:creationId xmlns:p14="http://schemas.microsoft.com/office/powerpoint/2010/main" val="25578370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04801" y="3861554"/>
            <a:ext cx="2137235" cy="986185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 userDrawn="1"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0701" b="25871"/>
          <a:stretch/>
        </p:blipFill>
        <p:spPr>
          <a:xfrm>
            <a:off x="402155" y="5780672"/>
            <a:ext cx="1819969" cy="487717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 userDrawn="1"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413012" y="5828251"/>
            <a:ext cx="1075438" cy="464402"/>
          </a:xfrm>
          <a:prstGeom prst="rect">
            <a:avLst/>
          </a:prstGeom>
        </p:spPr>
      </p:pic>
      <p:sp>
        <p:nvSpPr>
          <p:cNvPr id="17" name="TextBox 16"/>
          <p:cNvSpPr txBox="1"/>
          <p:nvPr userDrawn="1"/>
        </p:nvSpPr>
        <p:spPr>
          <a:xfrm>
            <a:off x="370915" y="6421029"/>
            <a:ext cx="459732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120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2021 UK Power Networks. All rights reserved</a:t>
            </a:r>
          </a:p>
        </p:txBody>
      </p:sp>
      <p:sp>
        <p:nvSpPr>
          <p:cNvPr id="18" name="Title 1"/>
          <p:cNvSpPr>
            <a:spLocks noGrp="1"/>
          </p:cNvSpPr>
          <p:nvPr>
            <p:ph type="title" hasCustomPrompt="1"/>
          </p:nvPr>
        </p:nvSpPr>
        <p:spPr>
          <a:xfrm>
            <a:off x="370915" y="3865189"/>
            <a:ext cx="5422913" cy="551590"/>
          </a:xfrm>
        </p:spPr>
        <p:txBody>
          <a:bodyPr>
            <a:noAutofit/>
          </a:bodyPr>
          <a:lstStyle>
            <a:lvl1pPr>
              <a:defRPr sz="3200" b="1">
                <a:solidFill>
                  <a:srgbClr val="9C152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Presentation title</a:t>
            </a:r>
          </a:p>
        </p:txBody>
      </p:sp>
      <p:sp>
        <p:nvSpPr>
          <p:cNvPr id="19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370915" y="4440437"/>
            <a:ext cx="5033727" cy="451210"/>
          </a:xfrm>
        </p:spPr>
        <p:txBody>
          <a:bodyPr anchor="b">
            <a:noAutofit/>
          </a:bodyPr>
          <a:lstStyle>
            <a:lvl1pPr marL="0" indent="0">
              <a:buNone/>
              <a:defRPr sz="2000" b="0" baseline="0">
                <a:solidFill>
                  <a:srgbClr val="9C152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Presentation subtitle</a:t>
            </a:r>
          </a:p>
        </p:txBody>
      </p:sp>
      <p:pic>
        <p:nvPicPr>
          <p:cNvPr id="3" name="Picture 2"/>
          <p:cNvPicPr>
            <a:picLocks noChangeAspect="1"/>
          </p:cNvPicPr>
          <p:nvPr userDrawn="1"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79339" y="5617163"/>
            <a:ext cx="675490" cy="675490"/>
          </a:xfrm>
          <a:prstGeom prst="rect">
            <a:avLst/>
          </a:prstGeom>
        </p:spPr>
      </p:pic>
      <p:cxnSp>
        <p:nvCxnSpPr>
          <p:cNvPr id="14" name="Straight Connector 13"/>
          <p:cNvCxnSpPr/>
          <p:nvPr userDrawn="1"/>
        </p:nvCxnSpPr>
        <p:spPr>
          <a:xfrm>
            <a:off x="370915" y="5378885"/>
            <a:ext cx="4118057" cy="14047"/>
          </a:xfrm>
          <a:prstGeom prst="line">
            <a:avLst/>
          </a:prstGeom>
          <a:ln w="12700">
            <a:solidFill>
              <a:srgbClr val="F794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370915" y="4984548"/>
            <a:ext cx="5032375" cy="236097"/>
          </a:xfrm>
        </p:spPr>
        <p:txBody>
          <a:bodyPr>
            <a:normAutofit/>
          </a:bodyPr>
          <a:lstStyle>
            <a:lvl1pPr marL="0" indent="0">
              <a:buNone/>
              <a:defRPr sz="1400" b="0" baseline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/>
              <a:t>Name, title or other information</a:t>
            </a:r>
          </a:p>
        </p:txBody>
      </p:sp>
      <p:pic>
        <p:nvPicPr>
          <p:cNvPr id="16" name="Picture 15"/>
          <p:cNvPicPr>
            <a:picLocks noChangeAspect="1"/>
          </p:cNvPicPr>
          <p:nvPr userDrawn="1"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4505"/>
          <a:stretch/>
        </p:blipFill>
        <p:spPr>
          <a:xfrm>
            <a:off x="0" y="453154"/>
            <a:ext cx="12192000" cy="6407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044014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ey mess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 flipV="1">
            <a:off x="466960" y="351238"/>
            <a:ext cx="11304126" cy="45719"/>
          </a:xfrm>
          <a:prstGeom prst="rect">
            <a:avLst/>
          </a:prstGeom>
          <a:gradFill>
            <a:gsLst>
              <a:gs pos="0">
                <a:srgbClr val="F7941E"/>
              </a:gs>
              <a:gs pos="100000">
                <a:srgbClr val="BA211E"/>
              </a:gs>
            </a:gsLst>
            <a:lin ang="20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387430" y="6549083"/>
            <a:ext cx="8600840" cy="17190"/>
          </a:xfrm>
          <a:prstGeom prst="line">
            <a:avLst/>
          </a:prstGeom>
          <a:ln w="12700">
            <a:solidFill>
              <a:srgbClr val="F794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itle 1"/>
          <p:cNvSpPr>
            <a:spLocks noGrp="1"/>
          </p:cNvSpPr>
          <p:nvPr>
            <p:ph type="title" hasCustomPrompt="1"/>
          </p:nvPr>
        </p:nvSpPr>
        <p:spPr>
          <a:xfrm>
            <a:off x="465372" y="527884"/>
            <a:ext cx="10888428" cy="511175"/>
          </a:xfrm>
        </p:spPr>
        <p:txBody>
          <a:bodyPr>
            <a:normAutofit/>
          </a:bodyPr>
          <a:lstStyle>
            <a:lvl1pPr>
              <a:defRPr sz="3200" b="1">
                <a:solidFill>
                  <a:srgbClr val="9C152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Key messages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23" hasCustomPrompt="1"/>
          </p:nvPr>
        </p:nvSpPr>
        <p:spPr>
          <a:xfrm>
            <a:off x="465138" y="1625600"/>
            <a:ext cx="10888662" cy="3657600"/>
          </a:xfrm>
        </p:spPr>
        <p:txBody>
          <a:bodyPr>
            <a:normAutofit/>
          </a:bodyPr>
          <a:lstStyle>
            <a:lvl1pPr marL="228600" marR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3300" b="0" baseline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Round up your slides with key messages</a:t>
            </a:r>
          </a:p>
          <a:p>
            <a:pPr lvl="0"/>
            <a:endParaRPr lang="en-US"/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/>
              <a:t>Examples could be focusing on collaboration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en-US"/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/>
              <a:t>Keep your messages brief and to the point</a:t>
            </a:r>
          </a:p>
          <a:p>
            <a:pPr lvl="0"/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69244" y="5707117"/>
            <a:ext cx="1811496" cy="8358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432824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lternative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236912"/>
            <a:ext cx="12611700" cy="1804990"/>
          </a:xfrm>
          <a:prstGeom prst="rect">
            <a:avLst/>
          </a:prstGeom>
        </p:spPr>
      </p:pic>
      <p:cxnSp>
        <p:nvCxnSpPr>
          <p:cNvPr id="10" name="Straight Connector 9"/>
          <p:cNvCxnSpPr/>
          <p:nvPr userDrawn="1"/>
        </p:nvCxnSpPr>
        <p:spPr>
          <a:xfrm>
            <a:off x="387430" y="6549083"/>
            <a:ext cx="8600840" cy="17190"/>
          </a:xfrm>
          <a:prstGeom prst="line">
            <a:avLst/>
          </a:prstGeom>
          <a:ln w="12700">
            <a:solidFill>
              <a:srgbClr val="F794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itle 1"/>
          <p:cNvSpPr>
            <a:spLocks noGrp="1"/>
          </p:cNvSpPr>
          <p:nvPr>
            <p:ph type="title" hasCustomPrompt="1"/>
          </p:nvPr>
        </p:nvSpPr>
        <p:spPr>
          <a:xfrm>
            <a:off x="465372" y="527884"/>
            <a:ext cx="10888428" cy="511175"/>
          </a:xfrm>
        </p:spPr>
        <p:txBody>
          <a:bodyPr>
            <a:normAutofit/>
          </a:bodyPr>
          <a:lstStyle>
            <a:lvl1pPr>
              <a:defRPr sz="3200" b="1" baseline="0">
                <a:solidFill>
                  <a:srgbClr val="9C152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Alternative slide layout</a:t>
            </a:r>
          </a:p>
        </p:txBody>
      </p:sp>
      <p:sp>
        <p:nvSpPr>
          <p:cNvPr id="16" name="Text Placeholder 2"/>
          <p:cNvSpPr>
            <a:spLocks noGrp="1"/>
          </p:cNvSpPr>
          <p:nvPr>
            <p:ph type="body" idx="14" hasCustomPrompt="1"/>
          </p:nvPr>
        </p:nvSpPr>
        <p:spPr>
          <a:xfrm>
            <a:off x="465373" y="2463258"/>
            <a:ext cx="4759770" cy="2070642"/>
          </a:xfrm>
        </p:spPr>
        <p:txBody>
          <a:bodyPr anchor="t">
            <a:normAutofit/>
          </a:bodyPr>
          <a:lstStyle>
            <a:lvl1pPr marL="0" indent="0">
              <a:buNone/>
              <a:defRPr sz="2000" b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ea typeface="Source Sans Pro" panose="020B0503030403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r>
              <a:rPr lang="en-GB" sz="2000">
                <a:solidFill>
                  <a:schemeClr val="bg2">
                    <a:lumMod val="50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Arial" panose="020B0604020202020204" pitchFamily="34" charset="0"/>
              </a:rPr>
              <a:t>Subtext about point number 2. Lorem ipsum </a:t>
            </a:r>
            <a:r>
              <a:rPr lang="en-GB" sz="2000" err="1">
                <a:solidFill>
                  <a:schemeClr val="bg2">
                    <a:lumMod val="50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Arial" panose="020B0604020202020204" pitchFamily="34" charset="0"/>
              </a:rPr>
              <a:t>dolor</a:t>
            </a:r>
            <a:r>
              <a:rPr lang="en-GB" sz="2000">
                <a:solidFill>
                  <a:schemeClr val="bg2">
                    <a:lumMod val="50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Arial" panose="020B0604020202020204" pitchFamily="34" charset="0"/>
              </a:rPr>
              <a:t> sit </a:t>
            </a:r>
            <a:r>
              <a:rPr lang="en-GB" sz="2000" err="1">
                <a:solidFill>
                  <a:schemeClr val="bg2">
                    <a:lumMod val="50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Arial" panose="020B0604020202020204" pitchFamily="34" charset="0"/>
              </a:rPr>
              <a:t>amet</a:t>
            </a:r>
            <a:r>
              <a:rPr lang="en-GB" sz="2000">
                <a:solidFill>
                  <a:schemeClr val="bg2">
                    <a:lumMod val="50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Arial" panose="020B0604020202020204" pitchFamily="34" charset="0"/>
              </a:rPr>
              <a:t>, </a:t>
            </a:r>
            <a:r>
              <a:rPr lang="en-GB" sz="2000" err="1">
                <a:solidFill>
                  <a:schemeClr val="bg2">
                    <a:lumMod val="50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Arial" panose="020B0604020202020204" pitchFamily="34" charset="0"/>
              </a:rPr>
              <a:t>consectetur</a:t>
            </a:r>
            <a:r>
              <a:rPr lang="en-GB" sz="2000">
                <a:solidFill>
                  <a:schemeClr val="bg2">
                    <a:lumMod val="50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Arial" panose="020B0604020202020204" pitchFamily="34" charset="0"/>
              </a:rPr>
              <a:t> </a:t>
            </a:r>
            <a:r>
              <a:rPr lang="en-GB" sz="2000" err="1">
                <a:solidFill>
                  <a:schemeClr val="bg2">
                    <a:lumMod val="50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Arial" panose="020B0604020202020204" pitchFamily="34" charset="0"/>
              </a:rPr>
              <a:t>adipiscing</a:t>
            </a:r>
            <a:r>
              <a:rPr lang="en-GB" sz="2000">
                <a:solidFill>
                  <a:schemeClr val="bg2">
                    <a:lumMod val="50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Arial" panose="020B0604020202020204" pitchFamily="34" charset="0"/>
              </a:rPr>
              <a:t> </a:t>
            </a:r>
            <a:r>
              <a:rPr lang="en-GB" sz="2000" err="1">
                <a:solidFill>
                  <a:schemeClr val="bg2">
                    <a:lumMod val="50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Arial" panose="020B0604020202020204" pitchFamily="34" charset="0"/>
              </a:rPr>
              <a:t>elit</a:t>
            </a:r>
            <a:r>
              <a:rPr lang="en-GB" sz="2000">
                <a:solidFill>
                  <a:schemeClr val="bg2">
                    <a:lumMod val="50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Arial" panose="020B0604020202020204" pitchFamily="34" charset="0"/>
              </a:rPr>
              <a:t>, </a:t>
            </a:r>
            <a:r>
              <a:rPr lang="en-GB" sz="2000" err="1">
                <a:solidFill>
                  <a:schemeClr val="bg2">
                    <a:lumMod val="50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Arial" panose="020B0604020202020204" pitchFamily="34" charset="0"/>
              </a:rPr>
              <a:t>sed</a:t>
            </a:r>
            <a:r>
              <a:rPr lang="en-GB" sz="2000">
                <a:solidFill>
                  <a:schemeClr val="bg2">
                    <a:lumMod val="50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Arial" panose="020B0604020202020204" pitchFamily="34" charset="0"/>
              </a:rPr>
              <a:t> do </a:t>
            </a:r>
            <a:r>
              <a:rPr lang="en-GB" sz="2000" err="1">
                <a:solidFill>
                  <a:schemeClr val="bg2">
                    <a:lumMod val="50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Arial" panose="020B0604020202020204" pitchFamily="34" charset="0"/>
              </a:rPr>
              <a:t>eiusmod</a:t>
            </a:r>
            <a:r>
              <a:rPr lang="en-GB" sz="2000">
                <a:solidFill>
                  <a:schemeClr val="bg2">
                    <a:lumMod val="50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Arial" panose="020B0604020202020204" pitchFamily="34" charset="0"/>
              </a:rPr>
              <a:t> </a:t>
            </a:r>
            <a:r>
              <a:rPr lang="en-GB" sz="2000" err="1">
                <a:solidFill>
                  <a:schemeClr val="bg2">
                    <a:lumMod val="50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Arial" panose="020B0604020202020204" pitchFamily="34" charset="0"/>
              </a:rPr>
              <a:t>tempor</a:t>
            </a:r>
            <a:r>
              <a:rPr lang="en-GB" sz="2000">
                <a:solidFill>
                  <a:schemeClr val="bg2">
                    <a:lumMod val="50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Arial" panose="020B0604020202020204" pitchFamily="34" charset="0"/>
              </a:rPr>
              <a:t> </a:t>
            </a:r>
            <a:r>
              <a:rPr lang="en-GB" sz="2000" err="1">
                <a:solidFill>
                  <a:schemeClr val="bg2">
                    <a:lumMod val="50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Arial" panose="020B0604020202020204" pitchFamily="34" charset="0"/>
              </a:rPr>
              <a:t>incididunt</a:t>
            </a:r>
            <a:r>
              <a:rPr lang="en-GB" sz="2000">
                <a:solidFill>
                  <a:schemeClr val="bg2">
                    <a:lumMod val="50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Arial" panose="020B0604020202020204" pitchFamily="34" charset="0"/>
              </a:rPr>
              <a:t> </a:t>
            </a:r>
            <a:r>
              <a:rPr lang="en-GB" sz="2000" err="1">
                <a:solidFill>
                  <a:schemeClr val="bg2">
                    <a:lumMod val="50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Arial" panose="020B0604020202020204" pitchFamily="34" charset="0"/>
              </a:rPr>
              <a:t>ut</a:t>
            </a:r>
            <a:r>
              <a:rPr lang="en-GB" sz="2000">
                <a:solidFill>
                  <a:schemeClr val="bg2">
                    <a:lumMod val="50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Arial" panose="020B0604020202020204" pitchFamily="34" charset="0"/>
              </a:rPr>
              <a:t> </a:t>
            </a:r>
            <a:r>
              <a:rPr lang="en-GB" sz="2000" err="1">
                <a:solidFill>
                  <a:schemeClr val="bg2">
                    <a:lumMod val="50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Arial" panose="020B0604020202020204" pitchFamily="34" charset="0"/>
              </a:rPr>
              <a:t>labore</a:t>
            </a:r>
            <a:r>
              <a:rPr lang="en-GB" sz="2000">
                <a:solidFill>
                  <a:schemeClr val="bg2">
                    <a:lumMod val="50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Arial" panose="020B0604020202020204" pitchFamily="34" charset="0"/>
              </a:rPr>
              <a:t> et </a:t>
            </a:r>
            <a:r>
              <a:rPr lang="en-GB" sz="2000" err="1">
                <a:solidFill>
                  <a:schemeClr val="bg2">
                    <a:lumMod val="50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Arial" panose="020B0604020202020204" pitchFamily="34" charset="0"/>
              </a:rPr>
              <a:t>dolore</a:t>
            </a:r>
            <a:r>
              <a:rPr lang="en-GB" sz="2000">
                <a:solidFill>
                  <a:schemeClr val="bg2">
                    <a:lumMod val="50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Arial" panose="020B0604020202020204" pitchFamily="34" charset="0"/>
              </a:rPr>
              <a:t> magna </a:t>
            </a:r>
            <a:r>
              <a:rPr lang="en-GB" sz="2000" err="1">
                <a:solidFill>
                  <a:schemeClr val="bg2">
                    <a:lumMod val="50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Arial" panose="020B0604020202020204" pitchFamily="34" charset="0"/>
              </a:rPr>
              <a:t>aliqua</a:t>
            </a:r>
            <a:r>
              <a:rPr lang="en-GB" sz="2000">
                <a:solidFill>
                  <a:schemeClr val="bg2">
                    <a:lumMod val="50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Arial" panose="020B0604020202020204" pitchFamily="34" charset="0"/>
              </a:rPr>
              <a:t>. </a:t>
            </a:r>
            <a:r>
              <a:rPr lang="en-GB" sz="2000" err="1">
                <a:solidFill>
                  <a:schemeClr val="bg2">
                    <a:lumMod val="50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Arial" panose="020B0604020202020204" pitchFamily="34" charset="0"/>
              </a:rPr>
              <a:t>Ut</a:t>
            </a:r>
            <a:r>
              <a:rPr lang="en-GB" sz="2000">
                <a:solidFill>
                  <a:schemeClr val="bg2">
                    <a:lumMod val="50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Arial" panose="020B0604020202020204" pitchFamily="34" charset="0"/>
              </a:rPr>
              <a:t> </a:t>
            </a:r>
            <a:r>
              <a:rPr lang="en-GB" sz="2000" err="1">
                <a:solidFill>
                  <a:schemeClr val="bg2">
                    <a:lumMod val="50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Arial" panose="020B0604020202020204" pitchFamily="34" charset="0"/>
              </a:rPr>
              <a:t>enim</a:t>
            </a:r>
            <a:r>
              <a:rPr lang="en-GB" sz="2000">
                <a:solidFill>
                  <a:schemeClr val="bg2">
                    <a:lumMod val="50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Arial" panose="020B0604020202020204" pitchFamily="34" charset="0"/>
              </a:rPr>
              <a:t> ad minim </a:t>
            </a:r>
            <a:r>
              <a:rPr lang="en-GB" sz="2000" err="1">
                <a:solidFill>
                  <a:schemeClr val="bg2">
                    <a:lumMod val="50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Arial" panose="020B0604020202020204" pitchFamily="34" charset="0"/>
              </a:rPr>
              <a:t>veniam</a:t>
            </a:r>
            <a:r>
              <a:rPr lang="en-GB" sz="2000">
                <a:solidFill>
                  <a:schemeClr val="bg2">
                    <a:lumMod val="50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Arial" panose="020B0604020202020204" pitchFamily="34" charset="0"/>
              </a:rPr>
              <a:t>, </a:t>
            </a:r>
            <a:r>
              <a:rPr lang="en-GB" sz="2000" err="1">
                <a:solidFill>
                  <a:schemeClr val="bg2">
                    <a:lumMod val="50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Arial" panose="020B0604020202020204" pitchFamily="34" charset="0"/>
              </a:rPr>
              <a:t>quis</a:t>
            </a:r>
            <a:r>
              <a:rPr lang="en-GB" sz="2000">
                <a:solidFill>
                  <a:schemeClr val="bg2">
                    <a:lumMod val="50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Arial" panose="020B0604020202020204" pitchFamily="34" charset="0"/>
              </a:rPr>
              <a:t> </a:t>
            </a:r>
            <a:r>
              <a:rPr lang="en-GB" sz="2000" err="1">
                <a:solidFill>
                  <a:schemeClr val="bg2">
                    <a:lumMod val="50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Arial" panose="020B0604020202020204" pitchFamily="34" charset="0"/>
              </a:rPr>
              <a:t>nostrud</a:t>
            </a:r>
            <a:r>
              <a:rPr lang="en-GB" sz="2000">
                <a:solidFill>
                  <a:schemeClr val="bg2">
                    <a:lumMod val="50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Arial" panose="020B0604020202020204" pitchFamily="34" charset="0"/>
              </a:rPr>
              <a:t> exercitation </a:t>
            </a:r>
            <a:r>
              <a:rPr lang="en-GB" sz="2000" err="1">
                <a:solidFill>
                  <a:schemeClr val="bg2">
                    <a:lumMod val="50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Arial" panose="020B0604020202020204" pitchFamily="34" charset="0"/>
              </a:rPr>
              <a:t>ullamco</a:t>
            </a:r>
            <a:r>
              <a:rPr lang="en-GB" sz="2000">
                <a:solidFill>
                  <a:schemeClr val="bg2">
                    <a:lumMod val="50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Arial" panose="020B0604020202020204" pitchFamily="34" charset="0"/>
              </a:rPr>
              <a:t> </a:t>
            </a:r>
            <a:r>
              <a:rPr lang="en-GB" sz="2000" err="1">
                <a:solidFill>
                  <a:schemeClr val="bg2">
                    <a:lumMod val="50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Arial" panose="020B0604020202020204" pitchFamily="34" charset="0"/>
              </a:rPr>
              <a:t>laboris</a:t>
            </a:r>
            <a:r>
              <a:rPr lang="en-GB" sz="2000">
                <a:solidFill>
                  <a:schemeClr val="bg2">
                    <a:lumMod val="50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Arial" panose="020B0604020202020204" pitchFamily="34" charset="0"/>
              </a:rPr>
              <a:t> nisi </a:t>
            </a:r>
            <a:r>
              <a:rPr lang="en-GB" sz="2000" err="1">
                <a:solidFill>
                  <a:schemeClr val="bg2">
                    <a:lumMod val="50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Arial" panose="020B0604020202020204" pitchFamily="34" charset="0"/>
              </a:rPr>
              <a:t>ut</a:t>
            </a:r>
            <a:r>
              <a:rPr lang="en-GB" sz="2000">
                <a:solidFill>
                  <a:schemeClr val="bg2">
                    <a:lumMod val="50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Arial" panose="020B0604020202020204" pitchFamily="34" charset="0"/>
              </a:rPr>
              <a:t> </a:t>
            </a:r>
            <a:r>
              <a:rPr lang="en-GB" sz="2000" err="1">
                <a:solidFill>
                  <a:schemeClr val="bg2">
                    <a:lumMod val="50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Arial" panose="020B0604020202020204" pitchFamily="34" charset="0"/>
              </a:rPr>
              <a:t>aliquip</a:t>
            </a:r>
            <a:r>
              <a:rPr lang="en-GB" sz="2000">
                <a:solidFill>
                  <a:schemeClr val="bg2">
                    <a:lumMod val="50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Arial" panose="020B0604020202020204" pitchFamily="34" charset="0"/>
              </a:rPr>
              <a:t> ex </a:t>
            </a:r>
            <a:r>
              <a:rPr lang="en-GB" sz="2000" err="1">
                <a:solidFill>
                  <a:schemeClr val="bg2">
                    <a:lumMod val="50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Arial" panose="020B0604020202020204" pitchFamily="34" charset="0"/>
              </a:rPr>
              <a:t>ea</a:t>
            </a:r>
            <a:r>
              <a:rPr lang="en-GB" sz="2000">
                <a:solidFill>
                  <a:schemeClr val="bg2">
                    <a:lumMod val="50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Arial" panose="020B0604020202020204" pitchFamily="34" charset="0"/>
              </a:rPr>
              <a:t> </a:t>
            </a:r>
            <a:r>
              <a:rPr lang="en-GB" sz="2000" err="1">
                <a:solidFill>
                  <a:schemeClr val="bg2">
                    <a:lumMod val="50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Arial" panose="020B0604020202020204" pitchFamily="34" charset="0"/>
              </a:rPr>
              <a:t>commodo</a:t>
            </a:r>
            <a:r>
              <a:rPr lang="en-GB" sz="2000">
                <a:solidFill>
                  <a:schemeClr val="bg2">
                    <a:lumMod val="50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Arial" panose="020B0604020202020204" pitchFamily="34" charset="0"/>
              </a:rPr>
              <a:t> </a:t>
            </a:r>
            <a:r>
              <a:rPr lang="en-GB" sz="2000" err="1">
                <a:solidFill>
                  <a:schemeClr val="bg2">
                    <a:lumMod val="50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Arial" panose="020B0604020202020204" pitchFamily="34" charset="0"/>
              </a:rPr>
              <a:t>consequat</a:t>
            </a:r>
            <a:r>
              <a:rPr lang="en-GB" sz="2000">
                <a:solidFill>
                  <a:schemeClr val="bg2">
                    <a:lumMod val="50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Arial" panose="020B0604020202020204" pitchFamily="34" charset="0"/>
              </a:rPr>
              <a:t>. </a:t>
            </a: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69244" y="5707117"/>
            <a:ext cx="1811496" cy="8358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114716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A8EF72-47BB-484E-BE00-AAFE765AF250}" type="datetimeFigureOut">
              <a:rPr lang="en-GB" smtClean="0"/>
              <a:t>19/03/2026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497401-C9CA-467B-B79F-2422128D1501}" type="slidenum">
              <a:rPr lang="en-GB" smtClean="0"/>
              <a:t>‹#›</a:t>
            </a:fld>
            <a:endParaRPr lang="en-GB"/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43544" y="2617624"/>
            <a:ext cx="12337143" cy="4421805"/>
          </a:xfrm>
          <a:prstGeom prst="rect">
            <a:avLst/>
          </a:prstGeom>
        </p:spPr>
      </p:pic>
      <p:sp>
        <p:nvSpPr>
          <p:cNvPr id="8" name="Title 1"/>
          <p:cNvSpPr>
            <a:spLocks noGrp="1"/>
          </p:cNvSpPr>
          <p:nvPr>
            <p:ph type="title" hasCustomPrompt="1"/>
          </p:nvPr>
        </p:nvSpPr>
        <p:spPr>
          <a:xfrm>
            <a:off x="465138" y="680284"/>
            <a:ext cx="11041062" cy="511175"/>
          </a:xfrm>
        </p:spPr>
        <p:txBody>
          <a:bodyPr>
            <a:normAutofit/>
          </a:bodyPr>
          <a:lstStyle>
            <a:lvl1pPr>
              <a:defRPr sz="3200" b="1" baseline="0">
                <a:solidFill>
                  <a:srgbClr val="9C152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Symbols to illustrate key points</a:t>
            </a: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82200" y="517931"/>
            <a:ext cx="1811496" cy="835880"/>
          </a:xfrm>
          <a:prstGeom prst="rect">
            <a:avLst/>
          </a:prstGeom>
        </p:spPr>
      </p:pic>
      <p:sp>
        <p:nvSpPr>
          <p:cNvPr id="10" name="Text Placeholder 2"/>
          <p:cNvSpPr>
            <a:spLocks noGrp="1"/>
          </p:cNvSpPr>
          <p:nvPr>
            <p:ph type="body" sz="quarter" idx="23" hasCustomPrompt="1"/>
          </p:nvPr>
        </p:nvSpPr>
        <p:spPr>
          <a:xfrm>
            <a:off x="465138" y="1625600"/>
            <a:ext cx="10888662" cy="3041650"/>
          </a:xfrm>
        </p:spPr>
        <p:txBody>
          <a:bodyPr>
            <a:normAutofit/>
          </a:bodyPr>
          <a:lstStyle>
            <a:lvl1pPr marL="228600" marR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3300" b="0" baseline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Round up your slides with key messages</a:t>
            </a:r>
          </a:p>
          <a:p>
            <a:pPr lvl="0"/>
            <a:endParaRPr lang="en-US"/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/>
              <a:t>Examples could be focusing on collaboration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en-US"/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/>
              <a:t>Keep your messages brief and to the point</a:t>
            </a:r>
          </a:p>
          <a:p>
            <a:pPr lvl="0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048974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ymbol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236912"/>
            <a:ext cx="12611700" cy="1804990"/>
          </a:xfrm>
          <a:prstGeom prst="rect">
            <a:avLst/>
          </a:prstGeom>
        </p:spPr>
      </p:pic>
      <p:cxnSp>
        <p:nvCxnSpPr>
          <p:cNvPr id="10" name="Straight Connector 9"/>
          <p:cNvCxnSpPr/>
          <p:nvPr userDrawn="1"/>
        </p:nvCxnSpPr>
        <p:spPr>
          <a:xfrm>
            <a:off x="387430" y="6549083"/>
            <a:ext cx="8600840" cy="17190"/>
          </a:xfrm>
          <a:prstGeom prst="line">
            <a:avLst/>
          </a:prstGeom>
          <a:ln w="12700">
            <a:solidFill>
              <a:srgbClr val="F794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itle 1"/>
          <p:cNvSpPr>
            <a:spLocks noGrp="1"/>
          </p:cNvSpPr>
          <p:nvPr>
            <p:ph type="title" hasCustomPrompt="1"/>
          </p:nvPr>
        </p:nvSpPr>
        <p:spPr>
          <a:xfrm>
            <a:off x="465372" y="527884"/>
            <a:ext cx="10888428" cy="511175"/>
          </a:xfrm>
        </p:spPr>
        <p:txBody>
          <a:bodyPr>
            <a:normAutofit/>
          </a:bodyPr>
          <a:lstStyle>
            <a:lvl1pPr>
              <a:defRPr sz="3200" b="1" baseline="0">
                <a:solidFill>
                  <a:srgbClr val="9C152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Symbols to illustrate key points</a:t>
            </a:r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69244" y="5707117"/>
            <a:ext cx="1811496" cy="8358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305971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A8EF72-47BB-484E-BE00-AAFE765AF250}" type="datetimeFigureOut">
              <a:rPr lang="en-GB" smtClean="0"/>
              <a:t>19/03/2026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497401-C9CA-467B-B79F-2422128D1501}" type="slidenum">
              <a:rPr lang="en-GB" smtClean="0"/>
              <a:t>‹#›</a:t>
            </a:fld>
            <a:endParaRPr lang="en-GB"/>
          </a:p>
        </p:txBody>
      </p:sp>
      <p:cxnSp>
        <p:nvCxnSpPr>
          <p:cNvPr id="6" name="Straight Connector 5"/>
          <p:cNvCxnSpPr/>
          <p:nvPr userDrawn="1"/>
        </p:nvCxnSpPr>
        <p:spPr>
          <a:xfrm>
            <a:off x="387430" y="6549083"/>
            <a:ext cx="8600840" cy="17190"/>
          </a:xfrm>
          <a:prstGeom prst="line">
            <a:avLst/>
          </a:prstGeom>
          <a:ln w="12700">
            <a:solidFill>
              <a:srgbClr val="F794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69244" y="5707117"/>
            <a:ext cx="1811496" cy="83588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346271" y="0"/>
            <a:ext cx="7845729" cy="3258457"/>
          </a:xfrm>
          <a:prstGeom prst="rect">
            <a:avLst/>
          </a:prstGeom>
        </p:spPr>
      </p:pic>
      <p:sp>
        <p:nvSpPr>
          <p:cNvPr id="9" name="Title 1"/>
          <p:cNvSpPr txBox="1">
            <a:spLocks/>
          </p:cNvSpPr>
          <p:nvPr userDrawn="1"/>
        </p:nvSpPr>
        <p:spPr>
          <a:xfrm>
            <a:off x="465372" y="527884"/>
            <a:ext cx="10888428" cy="5111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kern="1200" baseline="0">
                <a:solidFill>
                  <a:srgbClr val="9C152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GB"/>
              <a:t>Symbols to illustrate key points</a:t>
            </a:r>
          </a:p>
        </p:txBody>
      </p:sp>
      <p:sp>
        <p:nvSpPr>
          <p:cNvPr id="10" name="Text Placeholder 2"/>
          <p:cNvSpPr>
            <a:spLocks noGrp="1"/>
          </p:cNvSpPr>
          <p:nvPr>
            <p:ph type="body" idx="26" hasCustomPrompt="1"/>
          </p:nvPr>
        </p:nvSpPr>
        <p:spPr>
          <a:xfrm>
            <a:off x="465372" y="1629229"/>
            <a:ext cx="3475275" cy="285298"/>
          </a:xfrm>
        </p:spPr>
        <p:txBody>
          <a:bodyPr anchor="t">
            <a:norm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 b="1" baseline="0">
                <a:solidFill>
                  <a:srgbClr val="9C152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Point 1</a:t>
            </a:r>
          </a:p>
        </p:txBody>
      </p:sp>
      <p:sp>
        <p:nvSpPr>
          <p:cNvPr id="11" name="Text Placeholder 2"/>
          <p:cNvSpPr>
            <a:spLocks noGrp="1"/>
          </p:cNvSpPr>
          <p:nvPr>
            <p:ph type="body" idx="30" hasCustomPrompt="1"/>
          </p:nvPr>
        </p:nvSpPr>
        <p:spPr>
          <a:xfrm>
            <a:off x="4346270" y="1629228"/>
            <a:ext cx="3475275" cy="285298"/>
          </a:xfrm>
        </p:spPr>
        <p:txBody>
          <a:bodyPr anchor="t">
            <a:norm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 b="1" baseline="0">
                <a:solidFill>
                  <a:srgbClr val="9C152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Point 2</a:t>
            </a:r>
          </a:p>
        </p:txBody>
      </p:sp>
      <p:sp>
        <p:nvSpPr>
          <p:cNvPr id="12" name="Text Placeholder 2"/>
          <p:cNvSpPr>
            <a:spLocks noGrp="1"/>
          </p:cNvSpPr>
          <p:nvPr>
            <p:ph type="body" idx="31" hasCustomPrompt="1"/>
          </p:nvPr>
        </p:nvSpPr>
        <p:spPr>
          <a:xfrm>
            <a:off x="465372" y="3858677"/>
            <a:ext cx="3475275" cy="265650"/>
          </a:xfrm>
        </p:spPr>
        <p:txBody>
          <a:bodyPr anchor="t">
            <a:norm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 b="1" baseline="0">
                <a:solidFill>
                  <a:srgbClr val="9C152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Point 3</a:t>
            </a:r>
          </a:p>
        </p:txBody>
      </p:sp>
      <p:sp>
        <p:nvSpPr>
          <p:cNvPr id="13" name="Text Placeholder 2"/>
          <p:cNvSpPr>
            <a:spLocks noGrp="1"/>
          </p:cNvSpPr>
          <p:nvPr>
            <p:ph type="body" idx="32" hasCustomPrompt="1"/>
          </p:nvPr>
        </p:nvSpPr>
        <p:spPr>
          <a:xfrm>
            <a:off x="4346270" y="3858676"/>
            <a:ext cx="3475275" cy="265650"/>
          </a:xfrm>
        </p:spPr>
        <p:txBody>
          <a:bodyPr anchor="t">
            <a:norm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 b="1" baseline="0">
                <a:solidFill>
                  <a:srgbClr val="9C152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Point 4</a:t>
            </a:r>
          </a:p>
        </p:txBody>
      </p:sp>
      <p:sp>
        <p:nvSpPr>
          <p:cNvPr id="14" name="Text Placeholder 2"/>
          <p:cNvSpPr>
            <a:spLocks noGrp="1"/>
          </p:cNvSpPr>
          <p:nvPr>
            <p:ph type="body" idx="24" hasCustomPrompt="1"/>
          </p:nvPr>
        </p:nvSpPr>
        <p:spPr>
          <a:xfrm>
            <a:off x="465371" y="2078785"/>
            <a:ext cx="3475275" cy="1385030"/>
          </a:xfrm>
        </p:spPr>
        <p:txBody>
          <a:bodyPr anchor="t">
            <a:norm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 b="0" baseline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More information in this box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More information in this box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More information in this box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More information in this box</a:t>
            </a:r>
          </a:p>
        </p:txBody>
      </p:sp>
      <p:sp>
        <p:nvSpPr>
          <p:cNvPr id="15" name="Text Placeholder 2"/>
          <p:cNvSpPr>
            <a:spLocks noGrp="1"/>
          </p:cNvSpPr>
          <p:nvPr>
            <p:ph type="body" idx="33" hasCustomPrompt="1"/>
          </p:nvPr>
        </p:nvSpPr>
        <p:spPr>
          <a:xfrm>
            <a:off x="4346270" y="2078785"/>
            <a:ext cx="3475275" cy="1385030"/>
          </a:xfrm>
        </p:spPr>
        <p:txBody>
          <a:bodyPr anchor="t">
            <a:norm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 b="0" baseline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More information in this box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More information in this box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More information in this box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More information in this box</a:t>
            </a:r>
          </a:p>
        </p:txBody>
      </p:sp>
      <p:sp>
        <p:nvSpPr>
          <p:cNvPr id="16" name="Text Placeholder 2"/>
          <p:cNvSpPr>
            <a:spLocks noGrp="1"/>
          </p:cNvSpPr>
          <p:nvPr>
            <p:ph type="body" idx="34" hasCustomPrompt="1"/>
          </p:nvPr>
        </p:nvSpPr>
        <p:spPr>
          <a:xfrm>
            <a:off x="465371" y="4288585"/>
            <a:ext cx="3475275" cy="1385030"/>
          </a:xfrm>
        </p:spPr>
        <p:txBody>
          <a:bodyPr anchor="t">
            <a:norm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 b="0" baseline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More information in this box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More information in this box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More information in this box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More information in this box</a:t>
            </a:r>
          </a:p>
        </p:txBody>
      </p:sp>
      <p:sp>
        <p:nvSpPr>
          <p:cNvPr id="17" name="Text Placeholder 2"/>
          <p:cNvSpPr>
            <a:spLocks noGrp="1"/>
          </p:cNvSpPr>
          <p:nvPr>
            <p:ph type="body" idx="35" hasCustomPrompt="1"/>
          </p:nvPr>
        </p:nvSpPr>
        <p:spPr>
          <a:xfrm>
            <a:off x="4346270" y="4288585"/>
            <a:ext cx="3475275" cy="1385030"/>
          </a:xfrm>
        </p:spPr>
        <p:txBody>
          <a:bodyPr anchor="t">
            <a:norm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 b="0" baseline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More information in this box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More information in this box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More information in this box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More information in this box</a:t>
            </a:r>
          </a:p>
        </p:txBody>
      </p:sp>
    </p:spTree>
    <p:extLst>
      <p:ext uri="{BB962C8B-B14F-4D97-AF65-F5344CB8AC3E}">
        <p14:creationId xmlns:p14="http://schemas.microsoft.com/office/powerpoint/2010/main" val="501830383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6307920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1710402"/>
            <a:ext cx="12192000" cy="8619202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04801" y="3861554"/>
            <a:ext cx="2137235" cy="986185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 userDrawn="1"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0701" b="25871"/>
          <a:stretch/>
        </p:blipFill>
        <p:spPr>
          <a:xfrm>
            <a:off x="402155" y="5780672"/>
            <a:ext cx="1819969" cy="487717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 userDrawn="1"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413012" y="5828251"/>
            <a:ext cx="1075438" cy="464402"/>
          </a:xfrm>
          <a:prstGeom prst="rect">
            <a:avLst/>
          </a:prstGeom>
        </p:spPr>
      </p:pic>
      <p:sp>
        <p:nvSpPr>
          <p:cNvPr id="17" name="TextBox 16"/>
          <p:cNvSpPr txBox="1"/>
          <p:nvPr userDrawn="1"/>
        </p:nvSpPr>
        <p:spPr>
          <a:xfrm>
            <a:off x="370915" y="6421029"/>
            <a:ext cx="459732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120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2023 UK Power Networks. All rights reserved</a:t>
            </a:r>
          </a:p>
        </p:txBody>
      </p:sp>
      <p:sp>
        <p:nvSpPr>
          <p:cNvPr id="18" name="Title 1"/>
          <p:cNvSpPr>
            <a:spLocks noGrp="1"/>
          </p:cNvSpPr>
          <p:nvPr>
            <p:ph type="title" hasCustomPrompt="1"/>
          </p:nvPr>
        </p:nvSpPr>
        <p:spPr>
          <a:xfrm>
            <a:off x="370915" y="3865189"/>
            <a:ext cx="5422913" cy="551590"/>
          </a:xfrm>
        </p:spPr>
        <p:txBody>
          <a:bodyPr>
            <a:noAutofit/>
          </a:bodyPr>
          <a:lstStyle>
            <a:lvl1pPr>
              <a:defRPr sz="3200" b="1">
                <a:solidFill>
                  <a:srgbClr val="9C152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Presentation title</a:t>
            </a:r>
          </a:p>
        </p:txBody>
      </p:sp>
      <p:sp>
        <p:nvSpPr>
          <p:cNvPr id="19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370915" y="4440437"/>
            <a:ext cx="5033727" cy="451210"/>
          </a:xfrm>
        </p:spPr>
        <p:txBody>
          <a:bodyPr anchor="b">
            <a:noAutofit/>
          </a:bodyPr>
          <a:lstStyle>
            <a:lvl1pPr marL="0" indent="0">
              <a:buNone/>
              <a:defRPr sz="2000" b="0" baseline="0">
                <a:solidFill>
                  <a:srgbClr val="9C152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Presentation subtitle</a:t>
            </a:r>
          </a:p>
        </p:txBody>
      </p:sp>
      <p:pic>
        <p:nvPicPr>
          <p:cNvPr id="3" name="Picture 2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679339" y="5617163"/>
            <a:ext cx="675490" cy="675490"/>
          </a:xfrm>
          <a:prstGeom prst="rect">
            <a:avLst/>
          </a:prstGeom>
        </p:spPr>
      </p:pic>
      <p:cxnSp>
        <p:nvCxnSpPr>
          <p:cNvPr id="14" name="Straight Connector 13"/>
          <p:cNvCxnSpPr/>
          <p:nvPr userDrawn="1"/>
        </p:nvCxnSpPr>
        <p:spPr>
          <a:xfrm>
            <a:off x="370915" y="5378885"/>
            <a:ext cx="4118057" cy="14047"/>
          </a:xfrm>
          <a:prstGeom prst="line">
            <a:avLst/>
          </a:prstGeom>
          <a:ln w="12700">
            <a:solidFill>
              <a:srgbClr val="F794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370915" y="4984548"/>
            <a:ext cx="5032375" cy="236097"/>
          </a:xfrm>
        </p:spPr>
        <p:txBody>
          <a:bodyPr>
            <a:normAutofit/>
          </a:bodyPr>
          <a:lstStyle>
            <a:lvl1pPr marL="0" indent="0">
              <a:buNone/>
              <a:defRPr sz="1400" b="0" baseline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/>
              <a:t>Name, title or other information</a:t>
            </a:r>
          </a:p>
        </p:txBody>
      </p:sp>
    </p:spTree>
    <p:extLst>
      <p:ext uri="{BB962C8B-B14F-4D97-AF65-F5344CB8AC3E}">
        <p14:creationId xmlns:p14="http://schemas.microsoft.com/office/powerpoint/2010/main" val="408960631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456A9735-1061-E8DF-2918-F25721D8175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25400"/>
            <a:ext cx="12192000" cy="68834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04801" y="3861554"/>
            <a:ext cx="2137235" cy="986185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 userDrawn="1"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0701" b="25871"/>
          <a:stretch/>
        </p:blipFill>
        <p:spPr>
          <a:xfrm>
            <a:off x="402155" y="5780672"/>
            <a:ext cx="1819969" cy="487717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 userDrawn="1"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413012" y="5828251"/>
            <a:ext cx="1075438" cy="464402"/>
          </a:xfrm>
          <a:prstGeom prst="rect">
            <a:avLst/>
          </a:prstGeom>
        </p:spPr>
      </p:pic>
      <p:sp>
        <p:nvSpPr>
          <p:cNvPr id="17" name="TextBox 16"/>
          <p:cNvSpPr txBox="1"/>
          <p:nvPr userDrawn="1"/>
        </p:nvSpPr>
        <p:spPr>
          <a:xfrm>
            <a:off x="370915" y="6421029"/>
            <a:ext cx="459732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120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2023 UK Power Networks. All rights reserved</a:t>
            </a:r>
          </a:p>
        </p:txBody>
      </p:sp>
      <p:sp>
        <p:nvSpPr>
          <p:cNvPr id="18" name="Title 1"/>
          <p:cNvSpPr>
            <a:spLocks noGrp="1"/>
          </p:cNvSpPr>
          <p:nvPr>
            <p:ph type="title" hasCustomPrompt="1"/>
          </p:nvPr>
        </p:nvSpPr>
        <p:spPr>
          <a:xfrm>
            <a:off x="370915" y="3865189"/>
            <a:ext cx="5422913" cy="551590"/>
          </a:xfrm>
        </p:spPr>
        <p:txBody>
          <a:bodyPr>
            <a:noAutofit/>
          </a:bodyPr>
          <a:lstStyle>
            <a:lvl1pPr>
              <a:defRPr sz="3200" b="1">
                <a:solidFill>
                  <a:srgbClr val="9C152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Presentation title</a:t>
            </a:r>
          </a:p>
        </p:txBody>
      </p:sp>
      <p:sp>
        <p:nvSpPr>
          <p:cNvPr id="19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370915" y="4440437"/>
            <a:ext cx="5033727" cy="451210"/>
          </a:xfrm>
        </p:spPr>
        <p:txBody>
          <a:bodyPr anchor="b">
            <a:noAutofit/>
          </a:bodyPr>
          <a:lstStyle>
            <a:lvl1pPr marL="0" indent="0">
              <a:buNone/>
              <a:defRPr sz="2000" b="0" baseline="0">
                <a:solidFill>
                  <a:srgbClr val="9C152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Presentation subtitle</a:t>
            </a:r>
          </a:p>
        </p:txBody>
      </p:sp>
      <p:pic>
        <p:nvPicPr>
          <p:cNvPr id="3" name="Picture 2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679339" y="5617163"/>
            <a:ext cx="675490" cy="675490"/>
          </a:xfrm>
          <a:prstGeom prst="rect">
            <a:avLst/>
          </a:prstGeom>
        </p:spPr>
      </p:pic>
      <p:cxnSp>
        <p:nvCxnSpPr>
          <p:cNvPr id="14" name="Straight Connector 13"/>
          <p:cNvCxnSpPr/>
          <p:nvPr userDrawn="1"/>
        </p:nvCxnSpPr>
        <p:spPr>
          <a:xfrm>
            <a:off x="370915" y="5378885"/>
            <a:ext cx="4118057" cy="14047"/>
          </a:xfrm>
          <a:prstGeom prst="line">
            <a:avLst/>
          </a:prstGeom>
          <a:ln w="12700">
            <a:solidFill>
              <a:srgbClr val="F794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370915" y="4984548"/>
            <a:ext cx="5032375" cy="236097"/>
          </a:xfrm>
        </p:spPr>
        <p:txBody>
          <a:bodyPr>
            <a:normAutofit/>
          </a:bodyPr>
          <a:lstStyle>
            <a:lvl1pPr marL="0" indent="0">
              <a:buNone/>
              <a:defRPr sz="1400" b="0" baseline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/>
              <a:t>Name, title or other information</a:t>
            </a:r>
          </a:p>
        </p:txBody>
      </p:sp>
    </p:spTree>
    <p:extLst>
      <p:ext uri="{BB962C8B-B14F-4D97-AF65-F5344CB8AC3E}">
        <p14:creationId xmlns:p14="http://schemas.microsoft.com/office/powerpoint/2010/main" val="2157514518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961093AA-AE5C-4A23-D885-F7F88CCE850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50800"/>
            <a:ext cx="12192000" cy="6928789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04801" y="3861554"/>
            <a:ext cx="2137235" cy="986185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 userDrawn="1"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0701" b="25871"/>
          <a:stretch/>
        </p:blipFill>
        <p:spPr>
          <a:xfrm>
            <a:off x="402155" y="5780672"/>
            <a:ext cx="1819969" cy="487717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 userDrawn="1"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413012" y="5828251"/>
            <a:ext cx="1075438" cy="464402"/>
          </a:xfrm>
          <a:prstGeom prst="rect">
            <a:avLst/>
          </a:prstGeom>
        </p:spPr>
      </p:pic>
      <p:sp>
        <p:nvSpPr>
          <p:cNvPr id="17" name="TextBox 16"/>
          <p:cNvSpPr txBox="1"/>
          <p:nvPr userDrawn="1"/>
        </p:nvSpPr>
        <p:spPr>
          <a:xfrm>
            <a:off x="370915" y="6421029"/>
            <a:ext cx="459732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120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2024 UK Power Networks. All rights reserved</a:t>
            </a:r>
          </a:p>
        </p:txBody>
      </p:sp>
      <p:sp>
        <p:nvSpPr>
          <p:cNvPr id="18" name="Title 1"/>
          <p:cNvSpPr>
            <a:spLocks noGrp="1"/>
          </p:cNvSpPr>
          <p:nvPr>
            <p:ph type="title" hasCustomPrompt="1"/>
          </p:nvPr>
        </p:nvSpPr>
        <p:spPr>
          <a:xfrm>
            <a:off x="370915" y="3865189"/>
            <a:ext cx="5422913" cy="551590"/>
          </a:xfrm>
        </p:spPr>
        <p:txBody>
          <a:bodyPr>
            <a:noAutofit/>
          </a:bodyPr>
          <a:lstStyle>
            <a:lvl1pPr>
              <a:defRPr sz="3200" b="1">
                <a:solidFill>
                  <a:srgbClr val="9C152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Presentation title</a:t>
            </a:r>
          </a:p>
        </p:txBody>
      </p:sp>
      <p:sp>
        <p:nvSpPr>
          <p:cNvPr id="19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370915" y="4440437"/>
            <a:ext cx="5033727" cy="451210"/>
          </a:xfrm>
        </p:spPr>
        <p:txBody>
          <a:bodyPr anchor="b">
            <a:noAutofit/>
          </a:bodyPr>
          <a:lstStyle>
            <a:lvl1pPr marL="0" indent="0">
              <a:buNone/>
              <a:defRPr sz="2000" b="0" baseline="0">
                <a:solidFill>
                  <a:srgbClr val="9C152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Presentation subtitle</a:t>
            </a:r>
          </a:p>
        </p:txBody>
      </p:sp>
      <p:pic>
        <p:nvPicPr>
          <p:cNvPr id="3" name="Picture 2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679339" y="5617163"/>
            <a:ext cx="675490" cy="675490"/>
          </a:xfrm>
          <a:prstGeom prst="rect">
            <a:avLst/>
          </a:prstGeom>
        </p:spPr>
      </p:pic>
      <p:cxnSp>
        <p:nvCxnSpPr>
          <p:cNvPr id="14" name="Straight Connector 13"/>
          <p:cNvCxnSpPr/>
          <p:nvPr userDrawn="1"/>
        </p:nvCxnSpPr>
        <p:spPr>
          <a:xfrm>
            <a:off x="370915" y="5378885"/>
            <a:ext cx="4118057" cy="14047"/>
          </a:xfrm>
          <a:prstGeom prst="line">
            <a:avLst/>
          </a:prstGeom>
          <a:ln w="12700">
            <a:solidFill>
              <a:srgbClr val="F794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370915" y="4984548"/>
            <a:ext cx="5032375" cy="236097"/>
          </a:xfrm>
        </p:spPr>
        <p:txBody>
          <a:bodyPr>
            <a:normAutofit/>
          </a:bodyPr>
          <a:lstStyle>
            <a:lvl1pPr marL="0" indent="0">
              <a:buNone/>
              <a:defRPr sz="1400" b="0" baseline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/>
              <a:t>Name, title or other information</a:t>
            </a:r>
          </a:p>
        </p:txBody>
      </p:sp>
      <p:pic>
        <p:nvPicPr>
          <p:cNvPr id="5" name="Picture 4" descr="A blue circle with white text and red and white text&#10;&#10;Description automatically generated">
            <a:extLst>
              <a:ext uri="{FF2B5EF4-FFF2-40B4-BE49-F238E27FC236}">
                <a16:creationId xmlns:a16="http://schemas.microsoft.com/office/drawing/2014/main" id="{65A6F31B-D6D7-CFE4-0DCD-1878D3410F6B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45718" y="5549271"/>
            <a:ext cx="859938" cy="8599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8780814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9215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04801" y="3861554"/>
            <a:ext cx="2137235" cy="986185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 userDrawn="1"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0701" b="25871"/>
          <a:stretch/>
        </p:blipFill>
        <p:spPr>
          <a:xfrm>
            <a:off x="402155" y="5780672"/>
            <a:ext cx="1819969" cy="487717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 userDrawn="1"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413012" y="5828251"/>
            <a:ext cx="1075438" cy="464402"/>
          </a:xfrm>
          <a:prstGeom prst="rect">
            <a:avLst/>
          </a:prstGeom>
        </p:spPr>
      </p:pic>
      <p:sp>
        <p:nvSpPr>
          <p:cNvPr id="17" name="TextBox 16"/>
          <p:cNvSpPr txBox="1"/>
          <p:nvPr userDrawn="1"/>
        </p:nvSpPr>
        <p:spPr>
          <a:xfrm>
            <a:off x="370915" y="6421029"/>
            <a:ext cx="459732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120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2024 UK Power Networks. All rights reserved</a:t>
            </a:r>
          </a:p>
        </p:txBody>
      </p:sp>
      <p:sp>
        <p:nvSpPr>
          <p:cNvPr id="18" name="Title 1"/>
          <p:cNvSpPr>
            <a:spLocks noGrp="1"/>
          </p:cNvSpPr>
          <p:nvPr>
            <p:ph type="title" hasCustomPrompt="1"/>
          </p:nvPr>
        </p:nvSpPr>
        <p:spPr>
          <a:xfrm>
            <a:off x="370915" y="3865189"/>
            <a:ext cx="5422913" cy="551590"/>
          </a:xfrm>
        </p:spPr>
        <p:txBody>
          <a:bodyPr>
            <a:noAutofit/>
          </a:bodyPr>
          <a:lstStyle>
            <a:lvl1pPr>
              <a:defRPr sz="3200" b="1">
                <a:solidFill>
                  <a:srgbClr val="9C152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Presentation title</a:t>
            </a:r>
          </a:p>
        </p:txBody>
      </p:sp>
      <p:sp>
        <p:nvSpPr>
          <p:cNvPr id="19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370915" y="4440437"/>
            <a:ext cx="5033727" cy="451210"/>
          </a:xfrm>
        </p:spPr>
        <p:txBody>
          <a:bodyPr anchor="b">
            <a:noAutofit/>
          </a:bodyPr>
          <a:lstStyle>
            <a:lvl1pPr marL="0" indent="0">
              <a:buNone/>
              <a:defRPr sz="2000" b="0" baseline="0">
                <a:solidFill>
                  <a:srgbClr val="9C152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Presentation subtitle</a:t>
            </a:r>
          </a:p>
        </p:txBody>
      </p:sp>
      <p:pic>
        <p:nvPicPr>
          <p:cNvPr id="3" name="Picture 2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679339" y="5617163"/>
            <a:ext cx="675490" cy="675490"/>
          </a:xfrm>
          <a:prstGeom prst="rect">
            <a:avLst/>
          </a:prstGeom>
        </p:spPr>
      </p:pic>
      <p:cxnSp>
        <p:nvCxnSpPr>
          <p:cNvPr id="14" name="Straight Connector 13"/>
          <p:cNvCxnSpPr/>
          <p:nvPr userDrawn="1"/>
        </p:nvCxnSpPr>
        <p:spPr>
          <a:xfrm>
            <a:off x="370915" y="5378885"/>
            <a:ext cx="4118057" cy="14047"/>
          </a:xfrm>
          <a:prstGeom prst="line">
            <a:avLst/>
          </a:prstGeom>
          <a:ln w="12700">
            <a:solidFill>
              <a:srgbClr val="F794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370915" y="4984548"/>
            <a:ext cx="5032375" cy="236097"/>
          </a:xfrm>
        </p:spPr>
        <p:txBody>
          <a:bodyPr>
            <a:normAutofit/>
          </a:bodyPr>
          <a:lstStyle>
            <a:lvl1pPr marL="0" indent="0">
              <a:buNone/>
              <a:defRPr sz="1400" b="0" baseline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/>
              <a:t>Name, title or other information</a:t>
            </a:r>
          </a:p>
        </p:txBody>
      </p:sp>
      <p:pic>
        <p:nvPicPr>
          <p:cNvPr id="6" name="Picture 5" descr="A blue circle with white text and red and white text&#10;&#10;Description automatically generated">
            <a:extLst>
              <a:ext uri="{FF2B5EF4-FFF2-40B4-BE49-F238E27FC236}">
                <a16:creationId xmlns:a16="http://schemas.microsoft.com/office/drawing/2014/main" id="{8DB9769D-72B2-BF53-4C63-A660730A3D20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45718" y="5549271"/>
            <a:ext cx="859938" cy="8599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34685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04801" y="3861554"/>
            <a:ext cx="2137235" cy="986185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 userDrawn="1"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0701" b="25871"/>
          <a:stretch/>
        </p:blipFill>
        <p:spPr>
          <a:xfrm>
            <a:off x="402155" y="5780672"/>
            <a:ext cx="1819969" cy="487717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 userDrawn="1"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413012" y="5828251"/>
            <a:ext cx="1075438" cy="464402"/>
          </a:xfrm>
          <a:prstGeom prst="rect">
            <a:avLst/>
          </a:prstGeom>
        </p:spPr>
      </p:pic>
      <p:sp>
        <p:nvSpPr>
          <p:cNvPr id="17" name="TextBox 16"/>
          <p:cNvSpPr txBox="1"/>
          <p:nvPr userDrawn="1"/>
        </p:nvSpPr>
        <p:spPr>
          <a:xfrm>
            <a:off x="370915" y="6421029"/>
            <a:ext cx="459732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120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2021 UK Power Networks. All rights reserved</a:t>
            </a:r>
          </a:p>
        </p:txBody>
      </p:sp>
      <p:sp>
        <p:nvSpPr>
          <p:cNvPr id="18" name="Title 1"/>
          <p:cNvSpPr>
            <a:spLocks noGrp="1"/>
          </p:cNvSpPr>
          <p:nvPr>
            <p:ph type="title" hasCustomPrompt="1"/>
          </p:nvPr>
        </p:nvSpPr>
        <p:spPr>
          <a:xfrm>
            <a:off x="370915" y="3865189"/>
            <a:ext cx="5422913" cy="551590"/>
          </a:xfrm>
        </p:spPr>
        <p:txBody>
          <a:bodyPr>
            <a:noAutofit/>
          </a:bodyPr>
          <a:lstStyle>
            <a:lvl1pPr>
              <a:defRPr sz="3200" b="1">
                <a:solidFill>
                  <a:srgbClr val="9C152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Presentation title</a:t>
            </a:r>
          </a:p>
        </p:txBody>
      </p:sp>
      <p:sp>
        <p:nvSpPr>
          <p:cNvPr id="19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370915" y="4440437"/>
            <a:ext cx="5033727" cy="451210"/>
          </a:xfrm>
        </p:spPr>
        <p:txBody>
          <a:bodyPr anchor="b">
            <a:noAutofit/>
          </a:bodyPr>
          <a:lstStyle>
            <a:lvl1pPr marL="0" indent="0">
              <a:buNone/>
              <a:defRPr sz="2000" b="0" baseline="0">
                <a:solidFill>
                  <a:srgbClr val="9C152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Presentation subtitle</a:t>
            </a:r>
          </a:p>
        </p:txBody>
      </p:sp>
      <p:pic>
        <p:nvPicPr>
          <p:cNvPr id="3" name="Picture 2"/>
          <p:cNvPicPr>
            <a:picLocks noChangeAspect="1"/>
          </p:cNvPicPr>
          <p:nvPr userDrawn="1"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79339" y="5617163"/>
            <a:ext cx="675490" cy="675490"/>
          </a:xfrm>
          <a:prstGeom prst="rect">
            <a:avLst/>
          </a:prstGeom>
        </p:spPr>
      </p:pic>
      <p:cxnSp>
        <p:nvCxnSpPr>
          <p:cNvPr id="14" name="Straight Connector 13"/>
          <p:cNvCxnSpPr/>
          <p:nvPr userDrawn="1"/>
        </p:nvCxnSpPr>
        <p:spPr>
          <a:xfrm>
            <a:off x="370915" y="5378885"/>
            <a:ext cx="4118057" cy="14047"/>
          </a:xfrm>
          <a:prstGeom prst="line">
            <a:avLst/>
          </a:prstGeom>
          <a:ln w="12700">
            <a:solidFill>
              <a:srgbClr val="F794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370915" y="4984548"/>
            <a:ext cx="5032375" cy="236097"/>
          </a:xfrm>
        </p:spPr>
        <p:txBody>
          <a:bodyPr>
            <a:normAutofit/>
          </a:bodyPr>
          <a:lstStyle>
            <a:lvl1pPr marL="0" indent="0">
              <a:buNone/>
              <a:defRPr sz="1400" b="0" baseline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/>
              <a:t>Name, title or other information</a:t>
            </a:r>
          </a:p>
        </p:txBody>
      </p:sp>
      <p:pic>
        <p:nvPicPr>
          <p:cNvPr id="2" name="Picture 1"/>
          <p:cNvPicPr>
            <a:picLocks noChangeAspect="1"/>
          </p:cNvPicPr>
          <p:nvPr userDrawn="1"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25400"/>
            <a:ext cx="12192000" cy="6883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8120519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1FA62FC7-E608-BAB9-63CC-A2C01D64834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88900"/>
            <a:ext cx="12192000" cy="69596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04801" y="3861554"/>
            <a:ext cx="2137235" cy="986185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 userDrawn="1"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0701" b="25871"/>
          <a:stretch/>
        </p:blipFill>
        <p:spPr>
          <a:xfrm>
            <a:off x="402155" y="5780672"/>
            <a:ext cx="1819969" cy="487717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 userDrawn="1"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413012" y="5828251"/>
            <a:ext cx="1075438" cy="464402"/>
          </a:xfrm>
          <a:prstGeom prst="rect">
            <a:avLst/>
          </a:prstGeom>
        </p:spPr>
      </p:pic>
      <p:sp>
        <p:nvSpPr>
          <p:cNvPr id="17" name="TextBox 16"/>
          <p:cNvSpPr txBox="1"/>
          <p:nvPr userDrawn="1"/>
        </p:nvSpPr>
        <p:spPr>
          <a:xfrm>
            <a:off x="370915" y="6421029"/>
            <a:ext cx="459732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120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2024 UK Power Networks. All rights reserved</a:t>
            </a:r>
          </a:p>
        </p:txBody>
      </p:sp>
      <p:sp>
        <p:nvSpPr>
          <p:cNvPr id="18" name="Title 1"/>
          <p:cNvSpPr>
            <a:spLocks noGrp="1"/>
          </p:cNvSpPr>
          <p:nvPr>
            <p:ph type="title" hasCustomPrompt="1"/>
          </p:nvPr>
        </p:nvSpPr>
        <p:spPr>
          <a:xfrm>
            <a:off x="370915" y="3865189"/>
            <a:ext cx="5422913" cy="551590"/>
          </a:xfrm>
        </p:spPr>
        <p:txBody>
          <a:bodyPr>
            <a:noAutofit/>
          </a:bodyPr>
          <a:lstStyle>
            <a:lvl1pPr>
              <a:defRPr sz="3200" b="1">
                <a:solidFill>
                  <a:srgbClr val="9C152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Presentation title</a:t>
            </a:r>
          </a:p>
        </p:txBody>
      </p:sp>
      <p:sp>
        <p:nvSpPr>
          <p:cNvPr id="19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370915" y="4440437"/>
            <a:ext cx="5033727" cy="451210"/>
          </a:xfrm>
        </p:spPr>
        <p:txBody>
          <a:bodyPr anchor="b">
            <a:noAutofit/>
          </a:bodyPr>
          <a:lstStyle>
            <a:lvl1pPr marL="0" indent="0">
              <a:buNone/>
              <a:defRPr sz="2000" b="0" baseline="0">
                <a:solidFill>
                  <a:srgbClr val="9C152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Presentation subtitle</a:t>
            </a:r>
          </a:p>
        </p:txBody>
      </p:sp>
      <p:pic>
        <p:nvPicPr>
          <p:cNvPr id="3" name="Picture 2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679339" y="5617163"/>
            <a:ext cx="675490" cy="675490"/>
          </a:xfrm>
          <a:prstGeom prst="rect">
            <a:avLst/>
          </a:prstGeom>
        </p:spPr>
      </p:pic>
      <p:cxnSp>
        <p:nvCxnSpPr>
          <p:cNvPr id="14" name="Straight Connector 13"/>
          <p:cNvCxnSpPr/>
          <p:nvPr userDrawn="1"/>
        </p:nvCxnSpPr>
        <p:spPr>
          <a:xfrm>
            <a:off x="370915" y="5378885"/>
            <a:ext cx="4118057" cy="14047"/>
          </a:xfrm>
          <a:prstGeom prst="line">
            <a:avLst/>
          </a:prstGeom>
          <a:ln w="12700">
            <a:solidFill>
              <a:srgbClr val="F794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370915" y="4984548"/>
            <a:ext cx="5032375" cy="236097"/>
          </a:xfrm>
        </p:spPr>
        <p:txBody>
          <a:bodyPr>
            <a:normAutofit/>
          </a:bodyPr>
          <a:lstStyle>
            <a:lvl1pPr marL="0" indent="0">
              <a:buNone/>
              <a:defRPr sz="1400" b="0" baseline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/>
              <a:t>Name, title or other information</a:t>
            </a:r>
          </a:p>
        </p:txBody>
      </p:sp>
      <p:pic>
        <p:nvPicPr>
          <p:cNvPr id="5" name="Picture 4" descr="A blue circle with white text and red and white text&#10;&#10;Description automatically generated">
            <a:extLst>
              <a:ext uri="{FF2B5EF4-FFF2-40B4-BE49-F238E27FC236}">
                <a16:creationId xmlns:a16="http://schemas.microsoft.com/office/drawing/2014/main" id="{3B099E97-8F40-024E-BB1B-3C5CB352D0A0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45718" y="5549271"/>
            <a:ext cx="859938" cy="8599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0592943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 userDrawn="1"/>
        </p:nvSpPr>
        <p:spPr>
          <a:xfrm>
            <a:off x="466960" y="562218"/>
            <a:ext cx="730211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b="1">
                <a:solidFill>
                  <a:srgbClr val="9C14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About UK Power Networks</a:t>
            </a:r>
          </a:p>
        </p:txBody>
      </p:sp>
      <p:sp>
        <p:nvSpPr>
          <p:cNvPr id="12" name="Rectangle 11"/>
          <p:cNvSpPr/>
          <p:nvPr userDrawn="1"/>
        </p:nvSpPr>
        <p:spPr>
          <a:xfrm flipV="1">
            <a:off x="466960" y="351238"/>
            <a:ext cx="11304126" cy="45719"/>
          </a:xfrm>
          <a:prstGeom prst="rect">
            <a:avLst/>
          </a:prstGeom>
          <a:gradFill>
            <a:gsLst>
              <a:gs pos="0">
                <a:srgbClr val="F7941E"/>
              </a:gs>
              <a:gs pos="100000">
                <a:srgbClr val="BA211E"/>
              </a:gs>
            </a:gsLst>
            <a:lin ang="20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13" name="Straight Connector 12"/>
          <p:cNvCxnSpPr/>
          <p:nvPr userDrawn="1"/>
        </p:nvCxnSpPr>
        <p:spPr>
          <a:xfrm>
            <a:off x="387430" y="6549083"/>
            <a:ext cx="8600840" cy="17190"/>
          </a:xfrm>
          <a:prstGeom prst="line">
            <a:avLst/>
          </a:prstGeom>
          <a:ln w="12700">
            <a:solidFill>
              <a:srgbClr val="F794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Picture 14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69244" y="5707117"/>
            <a:ext cx="1811496" cy="835880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679428" y="2165417"/>
            <a:ext cx="15844877" cy="3944454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6F373A87-2DD6-4327-84BB-5FEBCF9C286B}"/>
              </a:ext>
            </a:extLst>
          </p:cNvPr>
          <p:cNvSpPr txBox="1"/>
          <p:nvPr userDrawn="1"/>
        </p:nvSpPr>
        <p:spPr>
          <a:xfrm>
            <a:off x="10750609" y="6506762"/>
            <a:ext cx="131605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D466F3AC-B693-408C-86C4-00C93AD857DD}" type="slidenum">
              <a:rPr lang="en-US" sz="1200" smtClean="0">
                <a:solidFill>
                  <a:srgbClr val="9C152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‹#›</a:t>
            </a:fld>
            <a:endParaRPr lang="en-GB" sz="1200">
              <a:solidFill>
                <a:srgbClr val="9C152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14454204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ur vis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 flipV="1">
            <a:off x="466960" y="351238"/>
            <a:ext cx="11304126" cy="45719"/>
          </a:xfrm>
          <a:prstGeom prst="rect">
            <a:avLst/>
          </a:prstGeom>
          <a:gradFill>
            <a:gsLst>
              <a:gs pos="0">
                <a:srgbClr val="F7941E"/>
              </a:gs>
              <a:gs pos="100000">
                <a:srgbClr val="BA211E"/>
              </a:gs>
            </a:gsLst>
            <a:lin ang="20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387430" y="6549083"/>
            <a:ext cx="8600840" cy="17190"/>
          </a:xfrm>
          <a:prstGeom prst="line">
            <a:avLst/>
          </a:prstGeom>
          <a:ln w="12700">
            <a:solidFill>
              <a:srgbClr val="F794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69244" y="5707117"/>
            <a:ext cx="1811496" cy="83588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4251" y="5446537"/>
            <a:ext cx="7907197" cy="938865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7430" y="560638"/>
            <a:ext cx="7456054" cy="859611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20BCF2D8-D288-440F-83EC-A7EDEB3A3748}"/>
              </a:ext>
            </a:extLst>
          </p:cNvPr>
          <p:cNvSpPr txBox="1"/>
          <p:nvPr userDrawn="1"/>
        </p:nvSpPr>
        <p:spPr>
          <a:xfrm>
            <a:off x="10750609" y="6506762"/>
            <a:ext cx="131605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D466F3AC-B693-408C-86C4-00C93AD857DD}" type="slidenum">
              <a:rPr lang="en-US" sz="1200" smtClean="0">
                <a:solidFill>
                  <a:srgbClr val="9C152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‹#›</a:t>
            </a:fld>
            <a:endParaRPr lang="en-GB" sz="1200">
              <a:solidFill>
                <a:srgbClr val="9C152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Picture 5" descr="A red and grey circle with white text&#10;&#10;Description automatically generated">
            <a:extLst>
              <a:ext uri="{FF2B5EF4-FFF2-40B4-BE49-F238E27FC236}">
                <a16:creationId xmlns:a16="http://schemas.microsoft.com/office/drawing/2014/main" id="{20D28376-E737-3379-61AC-D126D116F4CF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3758" y="2271645"/>
            <a:ext cx="10564484" cy="23147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291869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ur valu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 flipV="1">
            <a:off x="466960" y="351238"/>
            <a:ext cx="11304126" cy="45719"/>
          </a:xfrm>
          <a:prstGeom prst="rect">
            <a:avLst/>
          </a:prstGeom>
          <a:gradFill>
            <a:gsLst>
              <a:gs pos="0">
                <a:srgbClr val="F7941E"/>
              </a:gs>
              <a:gs pos="100000">
                <a:srgbClr val="BA211E"/>
              </a:gs>
            </a:gsLst>
            <a:lin ang="20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1210" y="539319"/>
            <a:ext cx="6385130" cy="5861481"/>
          </a:xfrm>
          <a:prstGeom prst="rect">
            <a:avLst/>
          </a:prstGeom>
        </p:spPr>
      </p:pic>
      <p:cxnSp>
        <p:nvCxnSpPr>
          <p:cNvPr id="10" name="Straight Connector 9"/>
          <p:cNvCxnSpPr/>
          <p:nvPr userDrawn="1"/>
        </p:nvCxnSpPr>
        <p:spPr>
          <a:xfrm>
            <a:off x="387430" y="6549083"/>
            <a:ext cx="8600840" cy="17190"/>
          </a:xfrm>
          <a:prstGeom prst="line">
            <a:avLst/>
          </a:prstGeom>
          <a:ln w="12700">
            <a:solidFill>
              <a:srgbClr val="F794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69244" y="5707117"/>
            <a:ext cx="1811496" cy="835880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43364" y="857609"/>
            <a:ext cx="6748857" cy="1743607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99B3FE21-A37A-4765-83AE-D30D2D3E47D0}"/>
              </a:ext>
            </a:extLst>
          </p:cNvPr>
          <p:cNvSpPr txBox="1"/>
          <p:nvPr userDrawn="1"/>
        </p:nvSpPr>
        <p:spPr>
          <a:xfrm>
            <a:off x="10750609" y="6506762"/>
            <a:ext cx="131605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D466F3AC-B693-408C-86C4-00C93AD857DD}" type="slidenum">
              <a:rPr lang="en-US" sz="1200" smtClean="0">
                <a:solidFill>
                  <a:srgbClr val="9C152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‹#›</a:t>
            </a:fld>
            <a:endParaRPr lang="en-GB" sz="1200">
              <a:solidFill>
                <a:srgbClr val="9C152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63741842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poi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65372" y="527884"/>
            <a:ext cx="10888428" cy="511175"/>
          </a:xfrm>
        </p:spPr>
        <p:txBody>
          <a:bodyPr>
            <a:normAutofit/>
          </a:bodyPr>
          <a:lstStyle>
            <a:lvl1pPr>
              <a:defRPr sz="3200" b="1">
                <a:solidFill>
                  <a:srgbClr val="9C152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Slide 1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65373" y="1681163"/>
            <a:ext cx="3968280" cy="490537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rgbClr val="9C152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Point 1</a:t>
            </a:r>
          </a:p>
        </p:txBody>
      </p:sp>
      <p:sp>
        <p:nvSpPr>
          <p:cNvPr id="10" name="Rectangle 9"/>
          <p:cNvSpPr/>
          <p:nvPr userDrawn="1"/>
        </p:nvSpPr>
        <p:spPr>
          <a:xfrm flipV="1">
            <a:off x="466960" y="351238"/>
            <a:ext cx="11304126" cy="45719"/>
          </a:xfrm>
          <a:prstGeom prst="rect">
            <a:avLst/>
          </a:prstGeom>
          <a:gradFill>
            <a:gsLst>
              <a:gs pos="0">
                <a:srgbClr val="F7941E"/>
              </a:gs>
              <a:gs pos="100000">
                <a:srgbClr val="BA211E"/>
              </a:gs>
            </a:gsLst>
            <a:lin ang="20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387430" y="6549083"/>
            <a:ext cx="8600840" cy="17190"/>
          </a:xfrm>
          <a:prstGeom prst="line">
            <a:avLst/>
          </a:prstGeom>
          <a:ln w="12700">
            <a:solidFill>
              <a:srgbClr val="F794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69244" y="5707117"/>
            <a:ext cx="1811496" cy="835880"/>
          </a:xfrm>
          <a:prstGeom prst="rect">
            <a:avLst/>
          </a:prstGeom>
        </p:spPr>
      </p:pic>
      <p:sp>
        <p:nvSpPr>
          <p:cNvPr id="12" name="Text Placeholder 2"/>
          <p:cNvSpPr>
            <a:spLocks noGrp="1"/>
          </p:cNvSpPr>
          <p:nvPr>
            <p:ph type="body" idx="16" hasCustomPrompt="1"/>
          </p:nvPr>
        </p:nvSpPr>
        <p:spPr>
          <a:xfrm>
            <a:off x="465373" y="2463258"/>
            <a:ext cx="3968280" cy="2761974"/>
          </a:xfrm>
        </p:spPr>
        <p:txBody>
          <a:bodyPr anchor="t">
            <a:normAutofit/>
          </a:bodyPr>
          <a:lstStyle>
            <a:lvl1pPr marL="0" indent="0">
              <a:buNone/>
              <a:defRPr sz="1800" b="0">
                <a:solidFill>
                  <a:srgbClr val="41424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Point 1</a:t>
            </a:r>
          </a:p>
        </p:txBody>
      </p:sp>
      <p:sp>
        <p:nvSpPr>
          <p:cNvPr id="15" name="Text Placeholder 2"/>
          <p:cNvSpPr>
            <a:spLocks noGrp="1"/>
          </p:cNvSpPr>
          <p:nvPr>
            <p:ph type="body" idx="17" hasCustomPrompt="1"/>
          </p:nvPr>
        </p:nvSpPr>
        <p:spPr>
          <a:xfrm>
            <a:off x="5019990" y="1681163"/>
            <a:ext cx="3968280" cy="490537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rgbClr val="9C152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Point 2</a:t>
            </a:r>
          </a:p>
        </p:txBody>
      </p:sp>
      <p:sp>
        <p:nvSpPr>
          <p:cNvPr id="18" name="Text Placeholder 2"/>
          <p:cNvSpPr>
            <a:spLocks noGrp="1"/>
          </p:cNvSpPr>
          <p:nvPr>
            <p:ph type="body" idx="18" hasCustomPrompt="1"/>
          </p:nvPr>
        </p:nvSpPr>
        <p:spPr>
          <a:xfrm>
            <a:off x="5019990" y="2463258"/>
            <a:ext cx="3968280" cy="2761974"/>
          </a:xfrm>
        </p:spPr>
        <p:txBody>
          <a:bodyPr anchor="t">
            <a:normAutofit/>
          </a:bodyPr>
          <a:lstStyle>
            <a:lvl1pPr marL="0" indent="0">
              <a:buNone/>
              <a:defRPr sz="1800" b="0">
                <a:solidFill>
                  <a:srgbClr val="41424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Point 2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789F26F-5F42-4D73-83EB-7E483155C19C}"/>
              </a:ext>
            </a:extLst>
          </p:cNvPr>
          <p:cNvSpPr txBox="1"/>
          <p:nvPr userDrawn="1"/>
        </p:nvSpPr>
        <p:spPr>
          <a:xfrm>
            <a:off x="10750609" y="6506762"/>
            <a:ext cx="131605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D466F3AC-B693-408C-86C4-00C93AD857DD}" type="slidenum">
              <a:rPr lang="en-US" sz="1200" smtClean="0">
                <a:solidFill>
                  <a:srgbClr val="9C152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‹#›</a:t>
            </a:fld>
            <a:endParaRPr lang="en-GB" sz="1200">
              <a:solidFill>
                <a:srgbClr val="9C152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22411898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65372" y="527884"/>
            <a:ext cx="10888428" cy="511175"/>
          </a:xfrm>
        </p:spPr>
        <p:txBody>
          <a:bodyPr>
            <a:normAutofit/>
          </a:bodyPr>
          <a:lstStyle>
            <a:lvl1pPr>
              <a:defRPr sz="3200" b="1" baseline="0">
                <a:solidFill>
                  <a:srgbClr val="9C152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Slide 2 - agenda</a:t>
            </a:r>
          </a:p>
        </p:txBody>
      </p:sp>
      <p:sp>
        <p:nvSpPr>
          <p:cNvPr id="10" name="Rectangle 9"/>
          <p:cNvSpPr/>
          <p:nvPr userDrawn="1"/>
        </p:nvSpPr>
        <p:spPr>
          <a:xfrm flipV="1">
            <a:off x="466960" y="351238"/>
            <a:ext cx="11304126" cy="45719"/>
          </a:xfrm>
          <a:prstGeom prst="rect">
            <a:avLst/>
          </a:prstGeom>
          <a:gradFill>
            <a:gsLst>
              <a:gs pos="0">
                <a:srgbClr val="F7941E"/>
              </a:gs>
              <a:gs pos="100000">
                <a:srgbClr val="BA211E"/>
              </a:gs>
            </a:gsLst>
            <a:lin ang="20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387430" y="6549083"/>
            <a:ext cx="8600840" cy="17190"/>
          </a:xfrm>
          <a:prstGeom prst="line">
            <a:avLst/>
          </a:prstGeom>
          <a:ln w="12700">
            <a:solidFill>
              <a:srgbClr val="F794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69244" y="5707117"/>
            <a:ext cx="1811496" cy="83588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073C1583-6651-4424-A456-8E5298443C20}"/>
              </a:ext>
            </a:extLst>
          </p:cNvPr>
          <p:cNvSpPr txBox="1"/>
          <p:nvPr userDrawn="1"/>
        </p:nvSpPr>
        <p:spPr>
          <a:xfrm>
            <a:off x="10750609" y="6506762"/>
            <a:ext cx="131605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D466F3AC-B693-408C-86C4-00C93AD857DD}" type="slidenum">
              <a:rPr lang="en-US" sz="1200" smtClean="0">
                <a:solidFill>
                  <a:srgbClr val="9C152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‹#›</a:t>
            </a:fld>
            <a:endParaRPr lang="en-GB" sz="1200">
              <a:solidFill>
                <a:srgbClr val="9C152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79855815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portant statistics or key poi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5918200" y="936637"/>
            <a:ext cx="6261100" cy="5690715"/>
          </a:xfrm>
          <a:prstGeom prst="rect">
            <a:avLst/>
          </a:prstGeom>
        </p:spPr>
      </p:pic>
      <p:sp>
        <p:nvSpPr>
          <p:cNvPr id="8" name="Rectangle 7"/>
          <p:cNvSpPr/>
          <p:nvPr userDrawn="1"/>
        </p:nvSpPr>
        <p:spPr>
          <a:xfrm flipV="1">
            <a:off x="466960" y="351238"/>
            <a:ext cx="11304126" cy="45719"/>
          </a:xfrm>
          <a:prstGeom prst="rect">
            <a:avLst/>
          </a:prstGeom>
          <a:gradFill>
            <a:gsLst>
              <a:gs pos="0">
                <a:srgbClr val="F7941E"/>
              </a:gs>
              <a:gs pos="100000">
                <a:srgbClr val="BA211E"/>
              </a:gs>
            </a:gsLst>
            <a:lin ang="20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387430" y="6549083"/>
            <a:ext cx="8600840" cy="17190"/>
          </a:xfrm>
          <a:prstGeom prst="line">
            <a:avLst/>
          </a:prstGeom>
          <a:ln w="12700">
            <a:solidFill>
              <a:srgbClr val="F794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itle 1"/>
          <p:cNvSpPr>
            <a:spLocks noGrp="1"/>
          </p:cNvSpPr>
          <p:nvPr>
            <p:ph type="title" hasCustomPrompt="1"/>
          </p:nvPr>
        </p:nvSpPr>
        <p:spPr>
          <a:xfrm>
            <a:off x="465372" y="527884"/>
            <a:ext cx="10888428" cy="511175"/>
          </a:xfrm>
        </p:spPr>
        <p:txBody>
          <a:bodyPr>
            <a:normAutofit/>
          </a:bodyPr>
          <a:lstStyle>
            <a:lvl1pPr>
              <a:defRPr sz="3200" b="1" baseline="0">
                <a:solidFill>
                  <a:srgbClr val="9C152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Important statistics or key points</a:t>
            </a: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69244" y="5707117"/>
            <a:ext cx="1811496" cy="83588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8361E1CB-4E8B-4A21-BFA6-C97553FE2C34}"/>
              </a:ext>
            </a:extLst>
          </p:cNvPr>
          <p:cNvSpPr txBox="1"/>
          <p:nvPr userDrawn="1"/>
        </p:nvSpPr>
        <p:spPr>
          <a:xfrm>
            <a:off x="10750609" y="6506762"/>
            <a:ext cx="131605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D466F3AC-B693-408C-86C4-00C93AD857DD}" type="slidenum">
              <a:rPr lang="en-US" sz="1200" smtClean="0">
                <a:solidFill>
                  <a:srgbClr val="9C152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‹#›</a:t>
            </a:fld>
            <a:endParaRPr lang="en-GB" sz="1200">
              <a:solidFill>
                <a:srgbClr val="9C152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53276810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with an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 flipV="1">
            <a:off x="466960" y="351238"/>
            <a:ext cx="11304126" cy="45719"/>
          </a:xfrm>
          <a:prstGeom prst="rect">
            <a:avLst/>
          </a:prstGeom>
          <a:gradFill>
            <a:gsLst>
              <a:gs pos="0">
                <a:srgbClr val="F7941E"/>
              </a:gs>
              <a:gs pos="100000">
                <a:srgbClr val="BA211E"/>
              </a:gs>
            </a:gsLst>
            <a:lin ang="20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387430" y="6549083"/>
            <a:ext cx="8600840" cy="17190"/>
          </a:xfrm>
          <a:prstGeom prst="line">
            <a:avLst/>
          </a:prstGeom>
          <a:ln w="12700">
            <a:solidFill>
              <a:srgbClr val="F794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itle 1"/>
          <p:cNvSpPr>
            <a:spLocks noGrp="1"/>
          </p:cNvSpPr>
          <p:nvPr>
            <p:ph type="title" hasCustomPrompt="1"/>
          </p:nvPr>
        </p:nvSpPr>
        <p:spPr>
          <a:xfrm>
            <a:off x="465372" y="527884"/>
            <a:ext cx="10888428" cy="511175"/>
          </a:xfrm>
        </p:spPr>
        <p:txBody>
          <a:bodyPr>
            <a:normAutofit/>
          </a:bodyPr>
          <a:lstStyle>
            <a:lvl1pPr>
              <a:defRPr sz="3200" b="1">
                <a:solidFill>
                  <a:srgbClr val="9C152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Slide 1</a:t>
            </a:r>
          </a:p>
        </p:txBody>
      </p:sp>
      <p:sp>
        <p:nvSpPr>
          <p:cNvPr id="15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65372" y="1681162"/>
            <a:ext cx="3968280" cy="490537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rgbClr val="9C152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Point 1</a:t>
            </a:r>
          </a:p>
        </p:txBody>
      </p:sp>
      <p:sp>
        <p:nvSpPr>
          <p:cNvPr id="20" name="Online Image Placeholder 19"/>
          <p:cNvSpPr>
            <a:spLocks noGrp="1"/>
          </p:cNvSpPr>
          <p:nvPr>
            <p:ph type="clipArt" sz="quarter" idx="15"/>
          </p:nvPr>
        </p:nvSpPr>
        <p:spPr>
          <a:xfrm>
            <a:off x="5909586" y="1681162"/>
            <a:ext cx="4630737" cy="3544069"/>
          </a:xfrm>
        </p:spPr>
        <p:txBody>
          <a:bodyPr/>
          <a:lstStyle/>
          <a:p>
            <a:endParaRPr lang="en-GB"/>
          </a:p>
        </p:txBody>
      </p:sp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69244" y="5707117"/>
            <a:ext cx="1811496" cy="835880"/>
          </a:xfrm>
          <a:prstGeom prst="rect">
            <a:avLst/>
          </a:prstGeom>
        </p:spPr>
      </p:pic>
      <p:sp>
        <p:nvSpPr>
          <p:cNvPr id="11" name="Text Placeholder 2"/>
          <p:cNvSpPr>
            <a:spLocks noGrp="1"/>
          </p:cNvSpPr>
          <p:nvPr>
            <p:ph type="body" idx="16" hasCustomPrompt="1"/>
          </p:nvPr>
        </p:nvSpPr>
        <p:spPr>
          <a:xfrm>
            <a:off x="465373" y="2463258"/>
            <a:ext cx="3968280" cy="2761974"/>
          </a:xfrm>
        </p:spPr>
        <p:txBody>
          <a:bodyPr anchor="t">
            <a:normAutofit/>
          </a:bodyPr>
          <a:lstStyle>
            <a:lvl1pPr marL="0" indent="0">
              <a:buNone/>
              <a:defRPr sz="1800" b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Point 1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409F26B-4305-473E-9EB2-FC0E85ECB886}"/>
              </a:ext>
            </a:extLst>
          </p:cNvPr>
          <p:cNvSpPr txBox="1"/>
          <p:nvPr userDrawn="1"/>
        </p:nvSpPr>
        <p:spPr>
          <a:xfrm>
            <a:off x="10750609" y="6506762"/>
            <a:ext cx="131605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D466F3AC-B693-408C-86C4-00C93AD857DD}" type="slidenum">
              <a:rPr lang="en-US" sz="1200" smtClean="0">
                <a:solidFill>
                  <a:srgbClr val="9C152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‹#›</a:t>
            </a:fld>
            <a:endParaRPr lang="en-GB" sz="1200">
              <a:solidFill>
                <a:srgbClr val="9C152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39395436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Straight Connector 9"/>
          <p:cNvCxnSpPr/>
          <p:nvPr userDrawn="1"/>
        </p:nvCxnSpPr>
        <p:spPr>
          <a:xfrm>
            <a:off x="387430" y="6549083"/>
            <a:ext cx="8600840" cy="17190"/>
          </a:xfrm>
          <a:prstGeom prst="line">
            <a:avLst/>
          </a:prstGeom>
          <a:ln w="12700">
            <a:solidFill>
              <a:srgbClr val="F794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215567"/>
            <a:ext cx="12611700" cy="1804990"/>
          </a:xfrm>
          <a:prstGeom prst="rect">
            <a:avLst/>
          </a:prstGeom>
        </p:spPr>
      </p:pic>
      <p:sp>
        <p:nvSpPr>
          <p:cNvPr id="17" name="Title 1"/>
          <p:cNvSpPr>
            <a:spLocks noGrp="1"/>
          </p:cNvSpPr>
          <p:nvPr>
            <p:ph type="title" hasCustomPrompt="1"/>
          </p:nvPr>
        </p:nvSpPr>
        <p:spPr>
          <a:xfrm>
            <a:off x="465372" y="527884"/>
            <a:ext cx="10888428" cy="511175"/>
          </a:xfrm>
        </p:spPr>
        <p:txBody>
          <a:bodyPr>
            <a:normAutofit/>
          </a:bodyPr>
          <a:lstStyle>
            <a:lvl1pPr>
              <a:defRPr sz="3200" b="1">
                <a:solidFill>
                  <a:srgbClr val="9C152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Slide with a table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465372" y="2519363"/>
            <a:ext cx="3509962" cy="354677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rgbClr val="9C152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Table 1: key outputs</a:t>
            </a:r>
            <a:endParaRPr lang="en-GB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B2516C1-DCA0-4AE5-B82E-48B23BF5DA4F}"/>
              </a:ext>
            </a:extLst>
          </p:cNvPr>
          <p:cNvSpPr txBox="1"/>
          <p:nvPr userDrawn="1"/>
        </p:nvSpPr>
        <p:spPr>
          <a:xfrm>
            <a:off x="10750609" y="6506762"/>
            <a:ext cx="131605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D466F3AC-B693-408C-86C4-00C93AD857DD}" type="slidenum">
              <a:rPr lang="en-US" sz="1200" smtClean="0">
                <a:solidFill>
                  <a:srgbClr val="9C152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‹#›</a:t>
            </a:fld>
            <a:endParaRPr lang="en-GB" sz="1200">
              <a:solidFill>
                <a:srgbClr val="9C152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5188582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formation with compu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 flipV="1">
            <a:off x="466960" y="351238"/>
            <a:ext cx="11304126" cy="45719"/>
          </a:xfrm>
          <a:prstGeom prst="rect">
            <a:avLst/>
          </a:prstGeom>
          <a:gradFill>
            <a:gsLst>
              <a:gs pos="0">
                <a:srgbClr val="F7941E"/>
              </a:gs>
              <a:gs pos="100000">
                <a:srgbClr val="BA211E"/>
              </a:gs>
            </a:gsLst>
            <a:lin ang="20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387430" y="6549083"/>
            <a:ext cx="8600840" cy="17190"/>
          </a:xfrm>
          <a:prstGeom prst="line">
            <a:avLst/>
          </a:prstGeom>
          <a:ln w="12700">
            <a:solidFill>
              <a:srgbClr val="F794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itle 1"/>
          <p:cNvSpPr>
            <a:spLocks noGrp="1"/>
          </p:cNvSpPr>
          <p:nvPr>
            <p:ph type="title" hasCustomPrompt="1"/>
          </p:nvPr>
        </p:nvSpPr>
        <p:spPr>
          <a:xfrm>
            <a:off x="465372" y="527884"/>
            <a:ext cx="10888428" cy="511175"/>
          </a:xfrm>
        </p:spPr>
        <p:txBody>
          <a:bodyPr>
            <a:normAutofit/>
          </a:bodyPr>
          <a:lstStyle>
            <a:lvl1pPr>
              <a:defRPr sz="3200" b="1">
                <a:solidFill>
                  <a:srgbClr val="9C152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Project title</a:t>
            </a:r>
          </a:p>
        </p:txBody>
      </p:sp>
      <p:sp>
        <p:nvSpPr>
          <p:cNvPr id="15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65372" y="1039059"/>
            <a:ext cx="3968280" cy="490537"/>
          </a:xfrm>
        </p:spPr>
        <p:txBody>
          <a:bodyPr anchor="b">
            <a:normAutofit/>
          </a:bodyPr>
          <a:lstStyle>
            <a:lvl1pPr marL="0" indent="0">
              <a:buNone/>
              <a:defRPr sz="2800" b="1">
                <a:solidFill>
                  <a:srgbClr val="9C152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Subtitle</a:t>
            </a:r>
          </a:p>
        </p:txBody>
      </p:sp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79014" y="2193026"/>
            <a:ext cx="5392072" cy="2808051"/>
          </a:xfrm>
          <a:prstGeom prst="rect">
            <a:avLst/>
          </a:prstGeom>
        </p:spPr>
      </p:pic>
      <p:sp>
        <p:nvSpPr>
          <p:cNvPr id="20" name="Online Image Placeholder 19"/>
          <p:cNvSpPr>
            <a:spLocks noGrp="1"/>
          </p:cNvSpPr>
          <p:nvPr>
            <p:ph type="clipArt" sz="quarter" idx="15"/>
          </p:nvPr>
        </p:nvSpPr>
        <p:spPr>
          <a:xfrm>
            <a:off x="6894286" y="2351314"/>
            <a:ext cx="4339771" cy="2278743"/>
          </a:xfrm>
        </p:spPr>
        <p:txBody>
          <a:bodyPr/>
          <a:lstStyle/>
          <a:p>
            <a:endParaRPr lang="en-GB"/>
          </a:p>
        </p:txBody>
      </p:sp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69244" y="5707117"/>
            <a:ext cx="1811496" cy="835880"/>
          </a:xfrm>
          <a:prstGeom prst="rect">
            <a:avLst/>
          </a:prstGeom>
        </p:spPr>
      </p:pic>
      <p:sp>
        <p:nvSpPr>
          <p:cNvPr id="11" name="Text Placeholder 2"/>
          <p:cNvSpPr>
            <a:spLocks noGrp="1"/>
          </p:cNvSpPr>
          <p:nvPr>
            <p:ph type="body" idx="16" hasCustomPrompt="1"/>
          </p:nvPr>
        </p:nvSpPr>
        <p:spPr>
          <a:xfrm>
            <a:off x="465372" y="2216064"/>
            <a:ext cx="3968280" cy="2761974"/>
          </a:xfrm>
        </p:spPr>
        <p:txBody>
          <a:bodyPr anchor="t">
            <a:normAutofit/>
          </a:bodyPr>
          <a:lstStyle>
            <a:lvl1pPr marL="0" indent="0">
              <a:buNone/>
              <a:defRPr sz="2000" b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Point 1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1EF9D7C4-2858-447F-98B5-68A93A8AE65D}"/>
              </a:ext>
            </a:extLst>
          </p:cNvPr>
          <p:cNvSpPr txBox="1"/>
          <p:nvPr userDrawn="1"/>
        </p:nvSpPr>
        <p:spPr>
          <a:xfrm>
            <a:off x="10750609" y="6506762"/>
            <a:ext cx="131605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D466F3AC-B693-408C-86C4-00C93AD857DD}" type="slidenum">
              <a:rPr lang="en-US" sz="1200" smtClean="0">
                <a:solidFill>
                  <a:srgbClr val="9C152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‹#›</a:t>
            </a:fld>
            <a:endParaRPr lang="en-GB" sz="1200">
              <a:solidFill>
                <a:srgbClr val="9C152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907454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04801" y="3861554"/>
            <a:ext cx="2137235" cy="986185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 userDrawn="1"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0701" b="25871"/>
          <a:stretch/>
        </p:blipFill>
        <p:spPr>
          <a:xfrm>
            <a:off x="402155" y="5780672"/>
            <a:ext cx="1819969" cy="487717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 userDrawn="1"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413012" y="5828251"/>
            <a:ext cx="1075438" cy="464402"/>
          </a:xfrm>
          <a:prstGeom prst="rect">
            <a:avLst/>
          </a:prstGeom>
        </p:spPr>
      </p:pic>
      <p:sp>
        <p:nvSpPr>
          <p:cNvPr id="17" name="TextBox 16"/>
          <p:cNvSpPr txBox="1"/>
          <p:nvPr userDrawn="1"/>
        </p:nvSpPr>
        <p:spPr>
          <a:xfrm>
            <a:off x="370915" y="6421029"/>
            <a:ext cx="459732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120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2021 UK Power Networks. All rights reserved</a:t>
            </a:r>
          </a:p>
        </p:txBody>
      </p:sp>
      <p:sp>
        <p:nvSpPr>
          <p:cNvPr id="18" name="Title 1"/>
          <p:cNvSpPr>
            <a:spLocks noGrp="1"/>
          </p:cNvSpPr>
          <p:nvPr>
            <p:ph type="title" hasCustomPrompt="1"/>
          </p:nvPr>
        </p:nvSpPr>
        <p:spPr>
          <a:xfrm>
            <a:off x="370915" y="3865189"/>
            <a:ext cx="5422913" cy="551590"/>
          </a:xfrm>
        </p:spPr>
        <p:txBody>
          <a:bodyPr>
            <a:noAutofit/>
          </a:bodyPr>
          <a:lstStyle>
            <a:lvl1pPr>
              <a:defRPr sz="3200" b="1">
                <a:solidFill>
                  <a:srgbClr val="9C152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Presentation title</a:t>
            </a:r>
          </a:p>
        </p:txBody>
      </p:sp>
      <p:sp>
        <p:nvSpPr>
          <p:cNvPr id="19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370915" y="4440437"/>
            <a:ext cx="5033727" cy="451210"/>
          </a:xfrm>
        </p:spPr>
        <p:txBody>
          <a:bodyPr anchor="b">
            <a:noAutofit/>
          </a:bodyPr>
          <a:lstStyle>
            <a:lvl1pPr marL="0" indent="0">
              <a:buNone/>
              <a:defRPr sz="2000" b="0" baseline="0">
                <a:solidFill>
                  <a:srgbClr val="9C152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Presentation subtitle</a:t>
            </a:r>
          </a:p>
        </p:txBody>
      </p:sp>
      <p:pic>
        <p:nvPicPr>
          <p:cNvPr id="3" name="Picture 2"/>
          <p:cNvPicPr>
            <a:picLocks noChangeAspect="1"/>
          </p:cNvPicPr>
          <p:nvPr userDrawn="1"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79339" y="5617163"/>
            <a:ext cx="675490" cy="675490"/>
          </a:xfrm>
          <a:prstGeom prst="rect">
            <a:avLst/>
          </a:prstGeom>
        </p:spPr>
      </p:pic>
      <p:cxnSp>
        <p:nvCxnSpPr>
          <p:cNvPr id="14" name="Straight Connector 13"/>
          <p:cNvCxnSpPr/>
          <p:nvPr userDrawn="1"/>
        </p:nvCxnSpPr>
        <p:spPr>
          <a:xfrm>
            <a:off x="370915" y="5378885"/>
            <a:ext cx="4118057" cy="14047"/>
          </a:xfrm>
          <a:prstGeom prst="line">
            <a:avLst/>
          </a:prstGeom>
          <a:ln w="12700">
            <a:solidFill>
              <a:srgbClr val="F794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370915" y="4984548"/>
            <a:ext cx="5032375" cy="236097"/>
          </a:xfrm>
        </p:spPr>
        <p:txBody>
          <a:bodyPr>
            <a:normAutofit/>
          </a:bodyPr>
          <a:lstStyle>
            <a:lvl1pPr marL="0" indent="0">
              <a:buNone/>
              <a:defRPr sz="1400" b="0" baseline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/>
              <a:t>Name, title or other information</a:t>
            </a:r>
          </a:p>
        </p:txBody>
      </p:sp>
      <p:pic>
        <p:nvPicPr>
          <p:cNvPr id="2" name="Picture 1"/>
          <p:cNvPicPr>
            <a:picLocks noChangeAspect="1"/>
          </p:cNvPicPr>
          <p:nvPr userDrawn="1"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50800"/>
            <a:ext cx="12192000" cy="69287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4106993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me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5918200" y="936637"/>
            <a:ext cx="6261100" cy="5690715"/>
          </a:xfrm>
          <a:prstGeom prst="rect">
            <a:avLst/>
          </a:prstGeom>
        </p:spPr>
      </p:pic>
      <p:sp>
        <p:nvSpPr>
          <p:cNvPr id="7" name="TextBox 6"/>
          <p:cNvSpPr txBox="1"/>
          <p:nvPr userDrawn="1"/>
        </p:nvSpPr>
        <p:spPr>
          <a:xfrm>
            <a:off x="466960" y="539979"/>
            <a:ext cx="730211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b="1">
                <a:solidFill>
                  <a:srgbClr val="9C14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Project timeline</a:t>
            </a:r>
          </a:p>
        </p:txBody>
      </p:sp>
      <p:sp>
        <p:nvSpPr>
          <p:cNvPr id="8" name="Rectangle 7"/>
          <p:cNvSpPr/>
          <p:nvPr userDrawn="1"/>
        </p:nvSpPr>
        <p:spPr>
          <a:xfrm flipV="1">
            <a:off x="466960" y="351238"/>
            <a:ext cx="11304126" cy="45719"/>
          </a:xfrm>
          <a:prstGeom prst="rect">
            <a:avLst/>
          </a:prstGeom>
          <a:gradFill>
            <a:gsLst>
              <a:gs pos="0">
                <a:srgbClr val="F7941E"/>
              </a:gs>
              <a:gs pos="100000">
                <a:srgbClr val="BA211E"/>
              </a:gs>
            </a:gsLst>
            <a:lin ang="20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387430" y="6549083"/>
            <a:ext cx="8600840" cy="17190"/>
          </a:xfrm>
          <a:prstGeom prst="line">
            <a:avLst/>
          </a:prstGeom>
          <a:ln w="12700">
            <a:solidFill>
              <a:srgbClr val="F794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69244" y="5707117"/>
            <a:ext cx="1811496" cy="83588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98D7401B-2CA0-46D1-AEF9-78F2904440C3}"/>
              </a:ext>
            </a:extLst>
          </p:cNvPr>
          <p:cNvSpPr txBox="1"/>
          <p:nvPr userDrawn="1"/>
        </p:nvSpPr>
        <p:spPr>
          <a:xfrm>
            <a:off x="10750609" y="6506762"/>
            <a:ext cx="131605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D466F3AC-B693-408C-86C4-00C93AD857DD}" type="slidenum">
              <a:rPr lang="en-US" sz="1200" smtClean="0">
                <a:solidFill>
                  <a:srgbClr val="9C152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‹#›</a:t>
            </a:fld>
            <a:endParaRPr lang="en-GB" sz="1200">
              <a:solidFill>
                <a:srgbClr val="9C152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8098183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portant stat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 flipV="1">
            <a:off x="466960" y="351238"/>
            <a:ext cx="11304126" cy="45719"/>
          </a:xfrm>
          <a:prstGeom prst="rect">
            <a:avLst/>
          </a:prstGeom>
          <a:gradFill>
            <a:gsLst>
              <a:gs pos="0">
                <a:srgbClr val="F7941E"/>
              </a:gs>
              <a:gs pos="100000">
                <a:srgbClr val="BA211E"/>
              </a:gs>
            </a:gsLst>
            <a:lin ang="20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Title 1"/>
          <p:cNvSpPr>
            <a:spLocks noGrp="1"/>
          </p:cNvSpPr>
          <p:nvPr>
            <p:ph type="title" hasCustomPrompt="1"/>
          </p:nvPr>
        </p:nvSpPr>
        <p:spPr>
          <a:xfrm>
            <a:off x="465372" y="527884"/>
            <a:ext cx="10888428" cy="511175"/>
          </a:xfrm>
        </p:spPr>
        <p:txBody>
          <a:bodyPr>
            <a:normAutofit/>
          </a:bodyPr>
          <a:lstStyle>
            <a:lvl1pPr>
              <a:defRPr sz="3200" b="1">
                <a:solidFill>
                  <a:srgbClr val="9C152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Slide title</a:t>
            </a:r>
          </a:p>
        </p:txBody>
      </p:sp>
      <p:sp>
        <p:nvSpPr>
          <p:cNvPr id="15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65372" y="1073592"/>
            <a:ext cx="3968280" cy="490537"/>
          </a:xfrm>
        </p:spPr>
        <p:txBody>
          <a:bodyPr anchor="b">
            <a:normAutofit/>
          </a:bodyPr>
          <a:lstStyle>
            <a:lvl1pPr marL="0" indent="0">
              <a:buNone/>
              <a:defRPr sz="2800" b="1">
                <a:solidFill>
                  <a:srgbClr val="9C152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Slide subtitle</a:t>
            </a:r>
          </a:p>
        </p:txBody>
      </p:sp>
      <p:pic>
        <p:nvPicPr>
          <p:cNvPr id="13" name="Picture 12"/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524094" y="0"/>
            <a:ext cx="8680606" cy="6858000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72232" y="303247"/>
            <a:ext cx="1163136" cy="627703"/>
          </a:xfrm>
          <a:prstGeom prst="rect">
            <a:avLst/>
          </a:prstGeom>
        </p:spPr>
      </p:pic>
      <p:sp>
        <p:nvSpPr>
          <p:cNvPr id="28" name="Text Placeholder 2"/>
          <p:cNvSpPr>
            <a:spLocks noGrp="1"/>
          </p:cNvSpPr>
          <p:nvPr>
            <p:ph type="body" idx="18" hasCustomPrompt="1"/>
          </p:nvPr>
        </p:nvSpPr>
        <p:spPr>
          <a:xfrm>
            <a:off x="7385520" y="2115495"/>
            <a:ext cx="3968280" cy="490537"/>
          </a:xfrm>
        </p:spPr>
        <p:txBody>
          <a:bodyPr anchor="b">
            <a:noAutofit/>
          </a:bodyPr>
          <a:lstStyle>
            <a:lvl1pPr marL="0" indent="0">
              <a:buNone/>
              <a:defRPr sz="36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Important stat</a:t>
            </a:r>
          </a:p>
        </p:txBody>
      </p:sp>
      <p:sp>
        <p:nvSpPr>
          <p:cNvPr id="29" name="Text Placeholder 2"/>
          <p:cNvSpPr>
            <a:spLocks noGrp="1"/>
          </p:cNvSpPr>
          <p:nvPr>
            <p:ph type="body" idx="19" hasCustomPrompt="1"/>
          </p:nvPr>
        </p:nvSpPr>
        <p:spPr>
          <a:xfrm>
            <a:off x="7385520" y="2565735"/>
            <a:ext cx="3968280" cy="490537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1"/>
                </a:solidFill>
                <a:latin typeface="Arial" panose="020B0604020202020204" pitchFamily="34" charset="0"/>
                <a:ea typeface="Source Sans Pro" panose="020B0503030403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Important stat</a:t>
            </a:r>
          </a:p>
        </p:txBody>
      </p:sp>
      <p:sp>
        <p:nvSpPr>
          <p:cNvPr id="30" name="Text Placeholder 2"/>
          <p:cNvSpPr>
            <a:spLocks noGrp="1"/>
          </p:cNvSpPr>
          <p:nvPr>
            <p:ph type="body" idx="20" hasCustomPrompt="1"/>
          </p:nvPr>
        </p:nvSpPr>
        <p:spPr>
          <a:xfrm>
            <a:off x="7385520" y="3340998"/>
            <a:ext cx="3968280" cy="490537"/>
          </a:xfrm>
        </p:spPr>
        <p:txBody>
          <a:bodyPr anchor="b">
            <a:noAutofit/>
          </a:bodyPr>
          <a:lstStyle>
            <a:lvl1pPr marL="0" indent="0">
              <a:buNone/>
              <a:defRPr sz="36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Important stat</a:t>
            </a:r>
          </a:p>
        </p:txBody>
      </p:sp>
      <p:sp>
        <p:nvSpPr>
          <p:cNvPr id="31" name="Text Placeholder 2"/>
          <p:cNvSpPr>
            <a:spLocks noGrp="1"/>
          </p:cNvSpPr>
          <p:nvPr>
            <p:ph type="body" idx="21" hasCustomPrompt="1"/>
          </p:nvPr>
        </p:nvSpPr>
        <p:spPr>
          <a:xfrm>
            <a:off x="7385520" y="3791238"/>
            <a:ext cx="3968280" cy="490537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1"/>
                </a:solidFill>
                <a:latin typeface="Arial" panose="020B0604020202020204" pitchFamily="34" charset="0"/>
                <a:ea typeface="Source Sans Pro" panose="020B0503030403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Important stat</a:t>
            </a:r>
          </a:p>
        </p:txBody>
      </p:sp>
      <p:sp>
        <p:nvSpPr>
          <p:cNvPr id="32" name="Text Placeholder 2"/>
          <p:cNvSpPr>
            <a:spLocks noGrp="1"/>
          </p:cNvSpPr>
          <p:nvPr>
            <p:ph type="body" idx="22" hasCustomPrompt="1"/>
          </p:nvPr>
        </p:nvSpPr>
        <p:spPr>
          <a:xfrm>
            <a:off x="7385520" y="4649259"/>
            <a:ext cx="3968280" cy="490537"/>
          </a:xfrm>
        </p:spPr>
        <p:txBody>
          <a:bodyPr anchor="b">
            <a:noAutofit/>
          </a:bodyPr>
          <a:lstStyle>
            <a:lvl1pPr marL="0" indent="0">
              <a:buNone/>
              <a:defRPr sz="36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Important stat</a:t>
            </a:r>
          </a:p>
        </p:txBody>
      </p:sp>
      <p:sp>
        <p:nvSpPr>
          <p:cNvPr id="33" name="Text Placeholder 2"/>
          <p:cNvSpPr>
            <a:spLocks noGrp="1"/>
          </p:cNvSpPr>
          <p:nvPr>
            <p:ph type="body" idx="23" hasCustomPrompt="1"/>
          </p:nvPr>
        </p:nvSpPr>
        <p:spPr>
          <a:xfrm>
            <a:off x="7385520" y="5099499"/>
            <a:ext cx="3968280" cy="490537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1"/>
                </a:solidFill>
                <a:latin typeface="Arial" panose="020B0604020202020204" pitchFamily="34" charset="0"/>
                <a:ea typeface="Source Sans Pro" panose="020B0503030403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Important stat</a:t>
            </a:r>
          </a:p>
        </p:txBody>
      </p:sp>
      <p:cxnSp>
        <p:nvCxnSpPr>
          <p:cNvPr id="34" name="Straight Connector 33"/>
          <p:cNvCxnSpPr/>
          <p:nvPr userDrawn="1"/>
        </p:nvCxnSpPr>
        <p:spPr>
          <a:xfrm flipV="1">
            <a:off x="7385520" y="3193762"/>
            <a:ext cx="3968280" cy="322"/>
          </a:xfrm>
          <a:prstGeom prst="line">
            <a:avLst/>
          </a:prstGeom>
          <a:ln w="9525" cap="flat" cmpd="sng" algn="ctr">
            <a:solidFill>
              <a:schemeClr val="bg1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35" name="Straight Connector 34"/>
          <p:cNvCxnSpPr/>
          <p:nvPr userDrawn="1"/>
        </p:nvCxnSpPr>
        <p:spPr>
          <a:xfrm flipV="1">
            <a:off x="7385520" y="4506412"/>
            <a:ext cx="3968280" cy="322"/>
          </a:xfrm>
          <a:prstGeom prst="line">
            <a:avLst/>
          </a:prstGeom>
          <a:ln w="9525" cap="flat" cmpd="sng" algn="ctr">
            <a:solidFill>
              <a:schemeClr val="bg1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18" name="Text Placeholder 2"/>
          <p:cNvSpPr>
            <a:spLocks noGrp="1"/>
          </p:cNvSpPr>
          <p:nvPr>
            <p:ph type="body" idx="16" hasCustomPrompt="1"/>
          </p:nvPr>
        </p:nvSpPr>
        <p:spPr>
          <a:xfrm>
            <a:off x="465372" y="2216064"/>
            <a:ext cx="3968280" cy="2761974"/>
          </a:xfrm>
        </p:spPr>
        <p:txBody>
          <a:bodyPr anchor="t">
            <a:normAutofit/>
          </a:bodyPr>
          <a:lstStyle>
            <a:lvl1pPr marL="0" indent="0">
              <a:buNone/>
              <a:defRPr sz="2000" b="0" baseline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More information in this box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EC93B00A-2F49-456E-A056-577E80177C4F}"/>
              </a:ext>
            </a:extLst>
          </p:cNvPr>
          <p:cNvSpPr txBox="1"/>
          <p:nvPr userDrawn="1"/>
        </p:nvSpPr>
        <p:spPr>
          <a:xfrm>
            <a:off x="139855" y="6434764"/>
            <a:ext cx="38370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D466F3AC-B693-408C-86C4-00C93AD857DD}" type="slidenum">
              <a:rPr lang="en-US" sz="1200" smtClean="0">
                <a:solidFill>
                  <a:srgbClr val="9C152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‹#›</a:t>
            </a:fld>
            <a:endParaRPr lang="en-GB" sz="1200">
              <a:solidFill>
                <a:srgbClr val="9C152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85775195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bjectives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 flipV="1">
            <a:off x="466960" y="351238"/>
            <a:ext cx="11304126" cy="45719"/>
          </a:xfrm>
          <a:prstGeom prst="rect">
            <a:avLst/>
          </a:prstGeom>
          <a:gradFill>
            <a:gsLst>
              <a:gs pos="0">
                <a:srgbClr val="F7941E"/>
              </a:gs>
              <a:gs pos="100000">
                <a:srgbClr val="BA211E"/>
              </a:gs>
            </a:gsLst>
            <a:lin ang="20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387430" y="6549083"/>
            <a:ext cx="8600840" cy="17190"/>
          </a:xfrm>
          <a:prstGeom prst="line">
            <a:avLst/>
          </a:prstGeom>
          <a:ln w="12700">
            <a:solidFill>
              <a:srgbClr val="F794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 userDrawn="1"/>
        </p:nvCxnSpPr>
        <p:spPr>
          <a:xfrm>
            <a:off x="4322372" y="2816121"/>
            <a:ext cx="0" cy="2530579"/>
          </a:xfrm>
          <a:prstGeom prst="line">
            <a:avLst/>
          </a:prstGeom>
          <a:ln>
            <a:solidFill>
              <a:srgbClr val="414042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 Placeholder 2"/>
          <p:cNvSpPr>
            <a:spLocks noGrp="1"/>
          </p:cNvSpPr>
          <p:nvPr>
            <p:ph type="body" sz="quarter" idx="16" hasCustomPrompt="1"/>
          </p:nvPr>
        </p:nvSpPr>
        <p:spPr>
          <a:xfrm>
            <a:off x="4322372" y="2816121"/>
            <a:ext cx="3213270" cy="386625"/>
          </a:xfrm>
        </p:spPr>
        <p:txBody>
          <a:bodyPr/>
          <a:lstStyle>
            <a:lvl1pPr marL="0" indent="0" algn="ctr">
              <a:buNone/>
              <a:defRPr sz="2000" b="1">
                <a:solidFill>
                  <a:srgbClr val="9C152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Objective 2</a:t>
            </a:r>
          </a:p>
        </p:txBody>
      </p:sp>
      <p:sp>
        <p:nvSpPr>
          <p:cNvPr id="18" name="Text Placeholder 2"/>
          <p:cNvSpPr>
            <a:spLocks noGrp="1"/>
          </p:cNvSpPr>
          <p:nvPr>
            <p:ph type="body" sz="quarter" idx="17" hasCustomPrompt="1"/>
          </p:nvPr>
        </p:nvSpPr>
        <p:spPr>
          <a:xfrm>
            <a:off x="1083701" y="2816120"/>
            <a:ext cx="3213270" cy="386625"/>
          </a:xfrm>
        </p:spPr>
        <p:txBody>
          <a:bodyPr/>
          <a:lstStyle>
            <a:lvl1pPr marL="0" indent="0" algn="ctr">
              <a:buNone/>
              <a:defRPr sz="2000" b="1">
                <a:solidFill>
                  <a:srgbClr val="9C152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Objective 1</a:t>
            </a:r>
          </a:p>
        </p:txBody>
      </p:sp>
      <p:sp>
        <p:nvSpPr>
          <p:cNvPr id="19" name="Text Placeholder 2"/>
          <p:cNvSpPr>
            <a:spLocks noGrp="1"/>
          </p:cNvSpPr>
          <p:nvPr>
            <p:ph type="body" sz="quarter" idx="18" hasCustomPrompt="1"/>
          </p:nvPr>
        </p:nvSpPr>
        <p:spPr>
          <a:xfrm>
            <a:off x="7560587" y="2816120"/>
            <a:ext cx="3213270" cy="386625"/>
          </a:xfrm>
        </p:spPr>
        <p:txBody>
          <a:bodyPr/>
          <a:lstStyle>
            <a:lvl1pPr marL="0" indent="0" algn="ctr">
              <a:buNone/>
              <a:defRPr sz="2000" b="1">
                <a:solidFill>
                  <a:srgbClr val="9C152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Objective 3</a:t>
            </a:r>
          </a:p>
        </p:txBody>
      </p:sp>
      <p:cxnSp>
        <p:nvCxnSpPr>
          <p:cNvPr id="22" name="Straight Connector 21"/>
          <p:cNvCxnSpPr/>
          <p:nvPr userDrawn="1"/>
        </p:nvCxnSpPr>
        <p:spPr>
          <a:xfrm>
            <a:off x="7560587" y="2816120"/>
            <a:ext cx="0" cy="2530579"/>
          </a:xfrm>
          <a:prstGeom prst="line">
            <a:avLst/>
          </a:prstGeom>
          <a:ln>
            <a:solidFill>
              <a:srgbClr val="414042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itle 1"/>
          <p:cNvSpPr>
            <a:spLocks noGrp="1"/>
          </p:cNvSpPr>
          <p:nvPr>
            <p:ph type="title" hasCustomPrompt="1"/>
          </p:nvPr>
        </p:nvSpPr>
        <p:spPr>
          <a:xfrm>
            <a:off x="465372" y="527884"/>
            <a:ext cx="10888428" cy="511175"/>
          </a:xfrm>
        </p:spPr>
        <p:txBody>
          <a:bodyPr>
            <a:normAutofit/>
          </a:bodyPr>
          <a:lstStyle>
            <a:lvl1pPr>
              <a:defRPr sz="3200" b="1">
                <a:solidFill>
                  <a:srgbClr val="9C152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Project title</a:t>
            </a:r>
          </a:p>
        </p:txBody>
      </p:sp>
      <p:sp>
        <p:nvSpPr>
          <p:cNvPr id="30" name="Text Placeholder 29"/>
          <p:cNvSpPr>
            <a:spLocks noGrp="1"/>
          </p:cNvSpPr>
          <p:nvPr>
            <p:ph type="body" sz="quarter" idx="22" hasCustomPrompt="1"/>
          </p:nvPr>
        </p:nvSpPr>
        <p:spPr>
          <a:xfrm>
            <a:off x="387430" y="6054210"/>
            <a:ext cx="8600995" cy="355600"/>
          </a:xfrm>
        </p:spPr>
        <p:txBody>
          <a:bodyPr>
            <a:normAutofit/>
          </a:bodyPr>
          <a:lstStyle>
            <a:lvl1pPr marL="0" indent="0">
              <a:buNone/>
              <a:defRPr sz="2000" baseline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Insert text here which sums up your slide and acts as a key message</a:t>
            </a:r>
            <a:endParaRPr lang="en-GB"/>
          </a:p>
        </p:txBody>
      </p:sp>
      <p:pic>
        <p:nvPicPr>
          <p:cNvPr id="16" name="Picture 15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69244" y="5707117"/>
            <a:ext cx="1811496" cy="835880"/>
          </a:xfrm>
          <a:prstGeom prst="rect">
            <a:avLst/>
          </a:prstGeom>
        </p:spPr>
      </p:pic>
      <p:sp>
        <p:nvSpPr>
          <p:cNvPr id="21" name="Text Placeholder 2"/>
          <p:cNvSpPr>
            <a:spLocks noGrp="1"/>
          </p:cNvSpPr>
          <p:nvPr>
            <p:ph type="body" idx="23" hasCustomPrompt="1"/>
          </p:nvPr>
        </p:nvSpPr>
        <p:spPr>
          <a:xfrm>
            <a:off x="465372" y="1328814"/>
            <a:ext cx="10888428" cy="902007"/>
          </a:xfrm>
        </p:spPr>
        <p:txBody>
          <a:bodyPr anchor="t">
            <a:normAutofit/>
          </a:bodyPr>
          <a:lstStyle>
            <a:lvl1pPr marL="342900" marR="0" indent="-3429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000" b="0" baseline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More information in this box</a:t>
            </a:r>
          </a:p>
          <a:p>
            <a:pPr marL="342900" marR="0" lvl="0" indent="-3429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/>
              <a:t>More information in this box</a:t>
            </a:r>
          </a:p>
          <a:p>
            <a:pPr lvl="0"/>
            <a:endParaRPr lang="en-US"/>
          </a:p>
        </p:txBody>
      </p:sp>
      <p:sp>
        <p:nvSpPr>
          <p:cNvPr id="25" name="Text Placeholder 2"/>
          <p:cNvSpPr>
            <a:spLocks noGrp="1"/>
          </p:cNvSpPr>
          <p:nvPr>
            <p:ph type="body" idx="24" hasCustomPrompt="1"/>
          </p:nvPr>
        </p:nvSpPr>
        <p:spPr>
          <a:xfrm>
            <a:off x="1083701" y="3342018"/>
            <a:ext cx="3213270" cy="2004681"/>
          </a:xfrm>
        </p:spPr>
        <p:txBody>
          <a:bodyPr anchor="t">
            <a:norm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 b="0" baseline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More information in this box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More information in this box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More information in this box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More information in this box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More information in this box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More information in this box</a:t>
            </a:r>
          </a:p>
        </p:txBody>
      </p:sp>
      <p:sp>
        <p:nvSpPr>
          <p:cNvPr id="26" name="Text Placeholder 2"/>
          <p:cNvSpPr>
            <a:spLocks noGrp="1"/>
          </p:cNvSpPr>
          <p:nvPr>
            <p:ph type="body" idx="25" hasCustomPrompt="1"/>
          </p:nvPr>
        </p:nvSpPr>
        <p:spPr>
          <a:xfrm>
            <a:off x="4321915" y="3342017"/>
            <a:ext cx="3213270" cy="2004681"/>
          </a:xfrm>
        </p:spPr>
        <p:txBody>
          <a:bodyPr anchor="t">
            <a:norm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 b="0" baseline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More information in this box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More information in this box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More information in this box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More information in this box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More information in this box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More information in this box</a:t>
            </a:r>
          </a:p>
        </p:txBody>
      </p:sp>
      <p:sp>
        <p:nvSpPr>
          <p:cNvPr id="27" name="Text Placeholder 2"/>
          <p:cNvSpPr>
            <a:spLocks noGrp="1"/>
          </p:cNvSpPr>
          <p:nvPr>
            <p:ph type="body" idx="26" hasCustomPrompt="1"/>
          </p:nvPr>
        </p:nvSpPr>
        <p:spPr>
          <a:xfrm>
            <a:off x="7560587" y="3342016"/>
            <a:ext cx="3213270" cy="2004681"/>
          </a:xfrm>
        </p:spPr>
        <p:txBody>
          <a:bodyPr anchor="t">
            <a:norm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 b="0" baseline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More information in this box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More information in this box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More information in this box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More information in this box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More information in this box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More information in this box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428D6C51-EA87-4B87-A53B-C7D8F467610E}"/>
              </a:ext>
            </a:extLst>
          </p:cNvPr>
          <p:cNvSpPr txBox="1"/>
          <p:nvPr userDrawn="1"/>
        </p:nvSpPr>
        <p:spPr>
          <a:xfrm>
            <a:off x="10750609" y="6506762"/>
            <a:ext cx="131605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D466F3AC-B693-408C-86C4-00C93AD857DD}" type="slidenum">
              <a:rPr lang="en-US" sz="1200" smtClean="0">
                <a:solidFill>
                  <a:srgbClr val="9C152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‹#›</a:t>
            </a:fld>
            <a:endParaRPr lang="en-GB" sz="1200">
              <a:solidFill>
                <a:srgbClr val="9C152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98445022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llabora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 flipV="1">
            <a:off x="466960" y="351238"/>
            <a:ext cx="11304126" cy="45719"/>
          </a:xfrm>
          <a:prstGeom prst="rect">
            <a:avLst/>
          </a:prstGeom>
          <a:gradFill>
            <a:gsLst>
              <a:gs pos="0">
                <a:srgbClr val="F7941E"/>
              </a:gs>
              <a:gs pos="100000">
                <a:srgbClr val="BA211E"/>
              </a:gs>
            </a:gsLst>
            <a:lin ang="20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387430" y="6549083"/>
            <a:ext cx="8600840" cy="17190"/>
          </a:xfrm>
          <a:prstGeom prst="line">
            <a:avLst/>
          </a:prstGeom>
          <a:ln w="12700">
            <a:solidFill>
              <a:srgbClr val="F794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itle 1"/>
          <p:cNvSpPr>
            <a:spLocks noGrp="1"/>
          </p:cNvSpPr>
          <p:nvPr>
            <p:ph type="title" hasCustomPrompt="1"/>
          </p:nvPr>
        </p:nvSpPr>
        <p:spPr>
          <a:xfrm>
            <a:off x="465372" y="527884"/>
            <a:ext cx="10888428" cy="511175"/>
          </a:xfrm>
        </p:spPr>
        <p:txBody>
          <a:bodyPr>
            <a:normAutofit/>
          </a:bodyPr>
          <a:lstStyle>
            <a:lvl1pPr>
              <a:defRPr sz="3200" b="1">
                <a:solidFill>
                  <a:srgbClr val="9C152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Collaboration slide</a:t>
            </a:r>
          </a:p>
        </p:txBody>
      </p:sp>
      <p:sp>
        <p:nvSpPr>
          <p:cNvPr id="30" name="Text Placeholder 29"/>
          <p:cNvSpPr>
            <a:spLocks noGrp="1"/>
          </p:cNvSpPr>
          <p:nvPr>
            <p:ph type="body" sz="quarter" idx="22" hasCustomPrompt="1"/>
          </p:nvPr>
        </p:nvSpPr>
        <p:spPr>
          <a:xfrm>
            <a:off x="387430" y="6054210"/>
            <a:ext cx="8600995" cy="355600"/>
          </a:xfrm>
        </p:spPr>
        <p:txBody>
          <a:bodyPr>
            <a:normAutofit/>
          </a:bodyPr>
          <a:lstStyle>
            <a:lvl1pPr marL="0" indent="0">
              <a:buNone/>
              <a:defRPr sz="2000" baseline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Insert text here which sums up your slide and acts as a key message</a:t>
            </a:r>
            <a:endParaRPr lang="en-GB"/>
          </a:p>
        </p:txBody>
      </p:sp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69244" y="5707117"/>
            <a:ext cx="1811496" cy="835880"/>
          </a:xfrm>
          <a:prstGeom prst="rect">
            <a:avLst/>
          </a:prstGeom>
        </p:spPr>
      </p:pic>
      <p:sp>
        <p:nvSpPr>
          <p:cNvPr id="10" name="Text Placeholder 2"/>
          <p:cNvSpPr>
            <a:spLocks noGrp="1"/>
          </p:cNvSpPr>
          <p:nvPr>
            <p:ph type="body" idx="26" hasCustomPrompt="1"/>
          </p:nvPr>
        </p:nvSpPr>
        <p:spPr>
          <a:xfrm>
            <a:off x="7229510" y="2049696"/>
            <a:ext cx="3475275" cy="2004681"/>
          </a:xfrm>
        </p:spPr>
        <p:txBody>
          <a:bodyPr anchor="t">
            <a:norm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 b="0" baseline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More information in this box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More information in this box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More information in this box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More information in this box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More information in this box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More information in this box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2929A7E-EBB2-4B73-AF63-121230F9E04F}"/>
              </a:ext>
            </a:extLst>
          </p:cNvPr>
          <p:cNvSpPr txBox="1"/>
          <p:nvPr userDrawn="1"/>
        </p:nvSpPr>
        <p:spPr>
          <a:xfrm>
            <a:off x="10750609" y="6506762"/>
            <a:ext cx="131605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D466F3AC-B693-408C-86C4-00C93AD857DD}" type="slidenum">
              <a:rPr lang="en-US" sz="1200" smtClean="0">
                <a:solidFill>
                  <a:srgbClr val="9C152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‹#›</a:t>
            </a:fld>
            <a:endParaRPr lang="en-GB" sz="1200">
              <a:solidFill>
                <a:srgbClr val="9C152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15992557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ey mess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 flipV="1">
            <a:off x="466960" y="351238"/>
            <a:ext cx="11304126" cy="45719"/>
          </a:xfrm>
          <a:prstGeom prst="rect">
            <a:avLst/>
          </a:prstGeom>
          <a:gradFill>
            <a:gsLst>
              <a:gs pos="0">
                <a:srgbClr val="F7941E"/>
              </a:gs>
              <a:gs pos="100000">
                <a:srgbClr val="BA211E"/>
              </a:gs>
            </a:gsLst>
            <a:lin ang="20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387430" y="6549083"/>
            <a:ext cx="8600840" cy="17190"/>
          </a:xfrm>
          <a:prstGeom prst="line">
            <a:avLst/>
          </a:prstGeom>
          <a:ln w="12700">
            <a:solidFill>
              <a:srgbClr val="F794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itle 1"/>
          <p:cNvSpPr>
            <a:spLocks noGrp="1"/>
          </p:cNvSpPr>
          <p:nvPr>
            <p:ph type="title" hasCustomPrompt="1"/>
          </p:nvPr>
        </p:nvSpPr>
        <p:spPr>
          <a:xfrm>
            <a:off x="465372" y="527884"/>
            <a:ext cx="10888428" cy="511175"/>
          </a:xfrm>
        </p:spPr>
        <p:txBody>
          <a:bodyPr>
            <a:normAutofit/>
          </a:bodyPr>
          <a:lstStyle>
            <a:lvl1pPr>
              <a:defRPr sz="3200" b="1">
                <a:solidFill>
                  <a:srgbClr val="9C152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Key messages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23" hasCustomPrompt="1"/>
          </p:nvPr>
        </p:nvSpPr>
        <p:spPr>
          <a:xfrm>
            <a:off x="465138" y="1625600"/>
            <a:ext cx="10888662" cy="3657600"/>
          </a:xfrm>
        </p:spPr>
        <p:txBody>
          <a:bodyPr>
            <a:normAutofit/>
          </a:bodyPr>
          <a:lstStyle>
            <a:lvl1pPr marL="228600" marR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3300" b="0" baseline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Round up your slides with key messages</a:t>
            </a:r>
          </a:p>
          <a:p>
            <a:pPr lvl="0"/>
            <a:endParaRPr lang="en-US"/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/>
              <a:t>Examples could be focusing on collaboration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en-US"/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/>
              <a:t>Keep your messages brief and to the point</a:t>
            </a:r>
          </a:p>
          <a:p>
            <a:pPr lvl="0"/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69244" y="5707117"/>
            <a:ext cx="1811496" cy="83588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E7E335CA-E730-4DC6-8990-E73E481547A2}"/>
              </a:ext>
            </a:extLst>
          </p:cNvPr>
          <p:cNvSpPr txBox="1"/>
          <p:nvPr userDrawn="1"/>
        </p:nvSpPr>
        <p:spPr>
          <a:xfrm>
            <a:off x="10750609" y="6506762"/>
            <a:ext cx="131605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D466F3AC-B693-408C-86C4-00C93AD857DD}" type="slidenum">
              <a:rPr lang="en-US" sz="1200" smtClean="0">
                <a:solidFill>
                  <a:srgbClr val="9C152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‹#›</a:t>
            </a:fld>
            <a:endParaRPr lang="en-GB" sz="1200">
              <a:solidFill>
                <a:srgbClr val="9C152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06358658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lternative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236912"/>
            <a:ext cx="12611700" cy="1804990"/>
          </a:xfrm>
          <a:prstGeom prst="rect">
            <a:avLst/>
          </a:prstGeom>
        </p:spPr>
      </p:pic>
      <p:cxnSp>
        <p:nvCxnSpPr>
          <p:cNvPr id="10" name="Straight Connector 9"/>
          <p:cNvCxnSpPr/>
          <p:nvPr userDrawn="1"/>
        </p:nvCxnSpPr>
        <p:spPr>
          <a:xfrm>
            <a:off x="387430" y="6549083"/>
            <a:ext cx="8600840" cy="17190"/>
          </a:xfrm>
          <a:prstGeom prst="line">
            <a:avLst/>
          </a:prstGeom>
          <a:ln w="12700">
            <a:solidFill>
              <a:srgbClr val="F794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itle 1"/>
          <p:cNvSpPr>
            <a:spLocks noGrp="1"/>
          </p:cNvSpPr>
          <p:nvPr>
            <p:ph type="title" hasCustomPrompt="1"/>
          </p:nvPr>
        </p:nvSpPr>
        <p:spPr>
          <a:xfrm>
            <a:off x="465372" y="527884"/>
            <a:ext cx="10888428" cy="511175"/>
          </a:xfrm>
        </p:spPr>
        <p:txBody>
          <a:bodyPr>
            <a:normAutofit/>
          </a:bodyPr>
          <a:lstStyle>
            <a:lvl1pPr>
              <a:defRPr sz="3200" b="1" baseline="0">
                <a:solidFill>
                  <a:srgbClr val="9C152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Alternative slide layout</a:t>
            </a:r>
          </a:p>
        </p:txBody>
      </p:sp>
      <p:sp>
        <p:nvSpPr>
          <p:cNvPr id="16" name="Text Placeholder 2"/>
          <p:cNvSpPr>
            <a:spLocks noGrp="1"/>
          </p:cNvSpPr>
          <p:nvPr>
            <p:ph type="body" idx="14" hasCustomPrompt="1"/>
          </p:nvPr>
        </p:nvSpPr>
        <p:spPr>
          <a:xfrm>
            <a:off x="465373" y="2463258"/>
            <a:ext cx="4759770" cy="2070642"/>
          </a:xfrm>
        </p:spPr>
        <p:txBody>
          <a:bodyPr anchor="t">
            <a:normAutofit/>
          </a:bodyPr>
          <a:lstStyle>
            <a:lvl1pPr marL="0" indent="0">
              <a:buNone/>
              <a:defRPr sz="2000" b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ea typeface="Source Sans Pro" panose="020B0503030403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r>
              <a:rPr lang="en-GB" sz="2000">
                <a:solidFill>
                  <a:schemeClr val="bg2">
                    <a:lumMod val="50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Arial" panose="020B0604020202020204" pitchFamily="34" charset="0"/>
              </a:rPr>
              <a:t>Subtext about point number 2. Lorem ipsum </a:t>
            </a:r>
            <a:r>
              <a:rPr lang="en-GB" sz="2000" err="1">
                <a:solidFill>
                  <a:schemeClr val="bg2">
                    <a:lumMod val="50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Arial" panose="020B0604020202020204" pitchFamily="34" charset="0"/>
              </a:rPr>
              <a:t>dolor</a:t>
            </a:r>
            <a:r>
              <a:rPr lang="en-GB" sz="2000">
                <a:solidFill>
                  <a:schemeClr val="bg2">
                    <a:lumMod val="50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Arial" panose="020B0604020202020204" pitchFamily="34" charset="0"/>
              </a:rPr>
              <a:t> sit </a:t>
            </a:r>
            <a:r>
              <a:rPr lang="en-GB" sz="2000" err="1">
                <a:solidFill>
                  <a:schemeClr val="bg2">
                    <a:lumMod val="50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Arial" panose="020B0604020202020204" pitchFamily="34" charset="0"/>
              </a:rPr>
              <a:t>amet</a:t>
            </a:r>
            <a:r>
              <a:rPr lang="en-GB" sz="2000">
                <a:solidFill>
                  <a:schemeClr val="bg2">
                    <a:lumMod val="50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Arial" panose="020B0604020202020204" pitchFamily="34" charset="0"/>
              </a:rPr>
              <a:t>, </a:t>
            </a:r>
            <a:r>
              <a:rPr lang="en-GB" sz="2000" err="1">
                <a:solidFill>
                  <a:schemeClr val="bg2">
                    <a:lumMod val="50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Arial" panose="020B0604020202020204" pitchFamily="34" charset="0"/>
              </a:rPr>
              <a:t>consectetur</a:t>
            </a:r>
            <a:r>
              <a:rPr lang="en-GB" sz="2000">
                <a:solidFill>
                  <a:schemeClr val="bg2">
                    <a:lumMod val="50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Arial" panose="020B0604020202020204" pitchFamily="34" charset="0"/>
              </a:rPr>
              <a:t> </a:t>
            </a:r>
            <a:r>
              <a:rPr lang="en-GB" sz="2000" err="1">
                <a:solidFill>
                  <a:schemeClr val="bg2">
                    <a:lumMod val="50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Arial" panose="020B0604020202020204" pitchFamily="34" charset="0"/>
              </a:rPr>
              <a:t>adipiscing</a:t>
            </a:r>
            <a:r>
              <a:rPr lang="en-GB" sz="2000">
                <a:solidFill>
                  <a:schemeClr val="bg2">
                    <a:lumMod val="50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Arial" panose="020B0604020202020204" pitchFamily="34" charset="0"/>
              </a:rPr>
              <a:t> </a:t>
            </a:r>
            <a:r>
              <a:rPr lang="en-GB" sz="2000" err="1">
                <a:solidFill>
                  <a:schemeClr val="bg2">
                    <a:lumMod val="50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Arial" panose="020B0604020202020204" pitchFamily="34" charset="0"/>
              </a:rPr>
              <a:t>elit</a:t>
            </a:r>
            <a:r>
              <a:rPr lang="en-GB" sz="2000">
                <a:solidFill>
                  <a:schemeClr val="bg2">
                    <a:lumMod val="50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Arial" panose="020B0604020202020204" pitchFamily="34" charset="0"/>
              </a:rPr>
              <a:t>, </a:t>
            </a:r>
            <a:r>
              <a:rPr lang="en-GB" sz="2000" err="1">
                <a:solidFill>
                  <a:schemeClr val="bg2">
                    <a:lumMod val="50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Arial" panose="020B0604020202020204" pitchFamily="34" charset="0"/>
              </a:rPr>
              <a:t>sed</a:t>
            </a:r>
            <a:r>
              <a:rPr lang="en-GB" sz="2000">
                <a:solidFill>
                  <a:schemeClr val="bg2">
                    <a:lumMod val="50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Arial" panose="020B0604020202020204" pitchFamily="34" charset="0"/>
              </a:rPr>
              <a:t> do </a:t>
            </a:r>
            <a:r>
              <a:rPr lang="en-GB" sz="2000" err="1">
                <a:solidFill>
                  <a:schemeClr val="bg2">
                    <a:lumMod val="50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Arial" panose="020B0604020202020204" pitchFamily="34" charset="0"/>
              </a:rPr>
              <a:t>eiusmod</a:t>
            </a:r>
            <a:r>
              <a:rPr lang="en-GB" sz="2000">
                <a:solidFill>
                  <a:schemeClr val="bg2">
                    <a:lumMod val="50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Arial" panose="020B0604020202020204" pitchFamily="34" charset="0"/>
              </a:rPr>
              <a:t> </a:t>
            </a:r>
            <a:r>
              <a:rPr lang="en-GB" sz="2000" err="1">
                <a:solidFill>
                  <a:schemeClr val="bg2">
                    <a:lumMod val="50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Arial" panose="020B0604020202020204" pitchFamily="34" charset="0"/>
              </a:rPr>
              <a:t>tempor</a:t>
            </a:r>
            <a:r>
              <a:rPr lang="en-GB" sz="2000">
                <a:solidFill>
                  <a:schemeClr val="bg2">
                    <a:lumMod val="50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Arial" panose="020B0604020202020204" pitchFamily="34" charset="0"/>
              </a:rPr>
              <a:t> </a:t>
            </a:r>
            <a:r>
              <a:rPr lang="en-GB" sz="2000" err="1">
                <a:solidFill>
                  <a:schemeClr val="bg2">
                    <a:lumMod val="50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Arial" panose="020B0604020202020204" pitchFamily="34" charset="0"/>
              </a:rPr>
              <a:t>incididunt</a:t>
            </a:r>
            <a:r>
              <a:rPr lang="en-GB" sz="2000">
                <a:solidFill>
                  <a:schemeClr val="bg2">
                    <a:lumMod val="50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Arial" panose="020B0604020202020204" pitchFamily="34" charset="0"/>
              </a:rPr>
              <a:t> </a:t>
            </a:r>
            <a:r>
              <a:rPr lang="en-GB" sz="2000" err="1">
                <a:solidFill>
                  <a:schemeClr val="bg2">
                    <a:lumMod val="50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Arial" panose="020B0604020202020204" pitchFamily="34" charset="0"/>
              </a:rPr>
              <a:t>ut</a:t>
            </a:r>
            <a:r>
              <a:rPr lang="en-GB" sz="2000">
                <a:solidFill>
                  <a:schemeClr val="bg2">
                    <a:lumMod val="50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Arial" panose="020B0604020202020204" pitchFamily="34" charset="0"/>
              </a:rPr>
              <a:t> </a:t>
            </a:r>
            <a:r>
              <a:rPr lang="en-GB" sz="2000" err="1">
                <a:solidFill>
                  <a:schemeClr val="bg2">
                    <a:lumMod val="50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Arial" panose="020B0604020202020204" pitchFamily="34" charset="0"/>
              </a:rPr>
              <a:t>labore</a:t>
            </a:r>
            <a:r>
              <a:rPr lang="en-GB" sz="2000">
                <a:solidFill>
                  <a:schemeClr val="bg2">
                    <a:lumMod val="50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Arial" panose="020B0604020202020204" pitchFamily="34" charset="0"/>
              </a:rPr>
              <a:t> et </a:t>
            </a:r>
            <a:r>
              <a:rPr lang="en-GB" sz="2000" err="1">
                <a:solidFill>
                  <a:schemeClr val="bg2">
                    <a:lumMod val="50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Arial" panose="020B0604020202020204" pitchFamily="34" charset="0"/>
              </a:rPr>
              <a:t>dolore</a:t>
            </a:r>
            <a:r>
              <a:rPr lang="en-GB" sz="2000">
                <a:solidFill>
                  <a:schemeClr val="bg2">
                    <a:lumMod val="50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Arial" panose="020B0604020202020204" pitchFamily="34" charset="0"/>
              </a:rPr>
              <a:t> magna </a:t>
            </a:r>
            <a:r>
              <a:rPr lang="en-GB" sz="2000" err="1">
                <a:solidFill>
                  <a:schemeClr val="bg2">
                    <a:lumMod val="50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Arial" panose="020B0604020202020204" pitchFamily="34" charset="0"/>
              </a:rPr>
              <a:t>aliqua</a:t>
            </a:r>
            <a:r>
              <a:rPr lang="en-GB" sz="2000">
                <a:solidFill>
                  <a:schemeClr val="bg2">
                    <a:lumMod val="50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Arial" panose="020B0604020202020204" pitchFamily="34" charset="0"/>
              </a:rPr>
              <a:t>. </a:t>
            </a:r>
            <a:r>
              <a:rPr lang="en-GB" sz="2000" err="1">
                <a:solidFill>
                  <a:schemeClr val="bg2">
                    <a:lumMod val="50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Arial" panose="020B0604020202020204" pitchFamily="34" charset="0"/>
              </a:rPr>
              <a:t>Ut</a:t>
            </a:r>
            <a:r>
              <a:rPr lang="en-GB" sz="2000">
                <a:solidFill>
                  <a:schemeClr val="bg2">
                    <a:lumMod val="50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Arial" panose="020B0604020202020204" pitchFamily="34" charset="0"/>
              </a:rPr>
              <a:t> </a:t>
            </a:r>
            <a:r>
              <a:rPr lang="en-GB" sz="2000" err="1">
                <a:solidFill>
                  <a:schemeClr val="bg2">
                    <a:lumMod val="50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Arial" panose="020B0604020202020204" pitchFamily="34" charset="0"/>
              </a:rPr>
              <a:t>enim</a:t>
            </a:r>
            <a:r>
              <a:rPr lang="en-GB" sz="2000">
                <a:solidFill>
                  <a:schemeClr val="bg2">
                    <a:lumMod val="50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Arial" panose="020B0604020202020204" pitchFamily="34" charset="0"/>
              </a:rPr>
              <a:t> ad minim </a:t>
            </a:r>
            <a:r>
              <a:rPr lang="en-GB" sz="2000" err="1">
                <a:solidFill>
                  <a:schemeClr val="bg2">
                    <a:lumMod val="50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Arial" panose="020B0604020202020204" pitchFamily="34" charset="0"/>
              </a:rPr>
              <a:t>veniam</a:t>
            </a:r>
            <a:r>
              <a:rPr lang="en-GB" sz="2000">
                <a:solidFill>
                  <a:schemeClr val="bg2">
                    <a:lumMod val="50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Arial" panose="020B0604020202020204" pitchFamily="34" charset="0"/>
              </a:rPr>
              <a:t>, </a:t>
            </a:r>
            <a:r>
              <a:rPr lang="en-GB" sz="2000" err="1">
                <a:solidFill>
                  <a:schemeClr val="bg2">
                    <a:lumMod val="50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Arial" panose="020B0604020202020204" pitchFamily="34" charset="0"/>
              </a:rPr>
              <a:t>quis</a:t>
            </a:r>
            <a:r>
              <a:rPr lang="en-GB" sz="2000">
                <a:solidFill>
                  <a:schemeClr val="bg2">
                    <a:lumMod val="50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Arial" panose="020B0604020202020204" pitchFamily="34" charset="0"/>
              </a:rPr>
              <a:t> </a:t>
            </a:r>
            <a:r>
              <a:rPr lang="en-GB" sz="2000" err="1">
                <a:solidFill>
                  <a:schemeClr val="bg2">
                    <a:lumMod val="50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Arial" panose="020B0604020202020204" pitchFamily="34" charset="0"/>
              </a:rPr>
              <a:t>nostrud</a:t>
            </a:r>
            <a:r>
              <a:rPr lang="en-GB" sz="2000">
                <a:solidFill>
                  <a:schemeClr val="bg2">
                    <a:lumMod val="50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Arial" panose="020B0604020202020204" pitchFamily="34" charset="0"/>
              </a:rPr>
              <a:t> exercitation </a:t>
            </a:r>
            <a:r>
              <a:rPr lang="en-GB" sz="2000" err="1">
                <a:solidFill>
                  <a:schemeClr val="bg2">
                    <a:lumMod val="50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Arial" panose="020B0604020202020204" pitchFamily="34" charset="0"/>
              </a:rPr>
              <a:t>ullamco</a:t>
            </a:r>
            <a:r>
              <a:rPr lang="en-GB" sz="2000">
                <a:solidFill>
                  <a:schemeClr val="bg2">
                    <a:lumMod val="50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Arial" panose="020B0604020202020204" pitchFamily="34" charset="0"/>
              </a:rPr>
              <a:t> </a:t>
            </a:r>
            <a:r>
              <a:rPr lang="en-GB" sz="2000" err="1">
                <a:solidFill>
                  <a:schemeClr val="bg2">
                    <a:lumMod val="50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Arial" panose="020B0604020202020204" pitchFamily="34" charset="0"/>
              </a:rPr>
              <a:t>laboris</a:t>
            </a:r>
            <a:r>
              <a:rPr lang="en-GB" sz="2000">
                <a:solidFill>
                  <a:schemeClr val="bg2">
                    <a:lumMod val="50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Arial" panose="020B0604020202020204" pitchFamily="34" charset="0"/>
              </a:rPr>
              <a:t> nisi </a:t>
            </a:r>
            <a:r>
              <a:rPr lang="en-GB" sz="2000" err="1">
                <a:solidFill>
                  <a:schemeClr val="bg2">
                    <a:lumMod val="50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Arial" panose="020B0604020202020204" pitchFamily="34" charset="0"/>
              </a:rPr>
              <a:t>ut</a:t>
            </a:r>
            <a:r>
              <a:rPr lang="en-GB" sz="2000">
                <a:solidFill>
                  <a:schemeClr val="bg2">
                    <a:lumMod val="50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Arial" panose="020B0604020202020204" pitchFamily="34" charset="0"/>
              </a:rPr>
              <a:t> </a:t>
            </a:r>
            <a:r>
              <a:rPr lang="en-GB" sz="2000" err="1">
                <a:solidFill>
                  <a:schemeClr val="bg2">
                    <a:lumMod val="50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Arial" panose="020B0604020202020204" pitchFamily="34" charset="0"/>
              </a:rPr>
              <a:t>aliquip</a:t>
            </a:r>
            <a:r>
              <a:rPr lang="en-GB" sz="2000">
                <a:solidFill>
                  <a:schemeClr val="bg2">
                    <a:lumMod val="50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Arial" panose="020B0604020202020204" pitchFamily="34" charset="0"/>
              </a:rPr>
              <a:t> ex </a:t>
            </a:r>
            <a:r>
              <a:rPr lang="en-GB" sz="2000" err="1">
                <a:solidFill>
                  <a:schemeClr val="bg2">
                    <a:lumMod val="50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Arial" panose="020B0604020202020204" pitchFamily="34" charset="0"/>
              </a:rPr>
              <a:t>ea</a:t>
            </a:r>
            <a:r>
              <a:rPr lang="en-GB" sz="2000">
                <a:solidFill>
                  <a:schemeClr val="bg2">
                    <a:lumMod val="50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Arial" panose="020B0604020202020204" pitchFamily="34" charset="0"/>
              </a:rPr>
              <a:t> </a:t>
            </a:r>
            <a:r>
              <a:rPr lang="en-GB" sz="2000" err="1">
                <a:solidFill>
                  <a:schemeClr val="bg2">
                    <a:lumMod val="50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Arial" panose="020B0604020202020204" pitchFamily="34" charset="0"/>
              </a:rPr>
              <a:t>commodo</a:t>
            </a:r>
            <a:r>
              <a:rPr lang="en-GB" sz="2000">
                <a:solidFill>
                  <a:schemeClr val="bg2">
                    <a:lumMod val="50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Arial" panose="020B0604020202020204" pitchFamily="34" charset="0"/>
              </a:rPr>
              <a:t> </a:t>
            </a:r>
            <a:r>
              <a:rPr lang="en-GB" sz="2000" err="1">
                <a:solidFill>
                  <a:schemeClr val="bg2">
                    <a:lumMod val="50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Arial" panose="020B0604020202020204" pitchFamily="34" charset="0"/>
              </a:rPr>
              <a:t>consequat</a:t>
            </a:r>
            <a:r>
              <a:rPr lang="en-GB" sz="2000">
                <a:solidFill>
                  <a:schemeClr val="bg2">
                    <a:lumMod val="50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Arial" panose="020B0604020202020204" pitchFamily="34" charset="0"/>
              </a:rPr>
              <a:t>. </a:t>
            </a: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69244" y="5707117"/>
            <a:ext cx="1811496" cy="83588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4FC03AA8-4529-4A02-BC50-FC617E0093EE}"/>
              </a:ext>
            </a:extLst>
          </p:cNvPr>
          <p:cNvSpPr txBox="1"/>
          <p:nvPr userDrawn="1"/>
        </p:nvSpPr>
        <p:spPr>
          <a:xfrm>
            <a:off x="10750609" y="6506762"/>
            <a:ext cx="131605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D466F3AC-B693-408C-86C4-00C93AD857DD}" type="slidenum">
              <a:rPr lang="en-US" sz="1200" smtClean="0">
                <a:solidFill>
                  <a:srgbClr val="9C152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‹#›</a:t>
            </a:fld>
            <a:endParaRPr lang="en-GB" sz="1200">
              <a:solidFill>
                <a:srgbClr val="9C152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41922114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43544" y="2617624"/>
            <a:ext cx="12337143" cy="4421805"/>
          </a:xfrm>
          <a:prstGeom prst="rect">
            <a:avLst/>
          </a:prstGeom>
        </p:spPr>
      </p:pic>
      <p:sp>
        <p:nvSpPr>
          <p:cNvPr id="8" name="Title 1"/>
          <p:cNvSpPr>
            <a:spLocks noGrp="1"/>
          </p:cNvSpPr>
          <p:nvPr>
            <p:ph type="title" hasCustomPrompt="1"/>
          </p:nvPr>
        </p:nvSpPr>
        <p:spPr>
          <a:xfrm>
            <a:off x="465138" y="680284"/>
            <a:ext cx="11041062" cy="511175"/>
          </a:xfrm>
        </p:spPr>
        <p:txBody>
          <a:bodyPr>
            <a:normAutofit/>
          </a:bodyPr>
          <a:lstStyle>
            <a:lvl1pPr>
              <a:defRPr sz="3200" b="1" baseline="0">
                <a:solidFill>
                  <a:srgbClr val="9C152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Symbols to illustrate key points</a:t>
            </a: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82200" y="517931"/>
            <a:ext cx="1811496" cy="835880"/>
          </a:xfrm>
          <a:prstGeom prst="rect">
            <a:avLst/>
          </a:prstGeom>
        </p:spPr>
      </p:pic>
      <p:sp>
        <p:nvSpPr>
          <p:cNvPr id="10" name="Text Placeholder 2"/>
          <p:cNvSpPr>
            <a:spLocks noGrp="1"/>
          </p:cNvSpPr>
          <p:nvPr>
            <p:ph type="body" sz="quarter" idx="23" hasCustomPrompt="1"/>
          </p:nvPr>
        </p:nvSpPr>
        <p:spPr>
          <a:xfrm>
            <a:off x="465138" y="1625600"/>
            <a:ext cx="10888662" cy="3041650"/>
          </a:xfrm>
        </p:spPr>
        <p:txBody>
          <a:bodyPr>
            <a:normAutofit/>
          </a:bodyPr>
          <a:lstStyle>
            <a:lvl1pPr marL="228600" marR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3300" b="0" baseline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Round up your slides with key messages</a:t>
            </a:r>
          </a:p>
          <a:p>
            <a:pPr lvl="0"/>
            <a:endParaRPr lang="en-US"/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/>
              <a:t>Examples could be focusing on collaboration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en-US"/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/>
              <a:t>Keep your messages brief and to the point</a:t>
            </a:r>
          </a:p>
          <a:p>
            <a:pPr lvl="0"/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F0BCDC0-6706-4865-80FC-6E0DEDA18065}"/>
              </a:ext>
            </a:extLst>
          </p:cNvPr>
          <p:cNvSpPr txBox="1"/>
          <p:nvPr userDrawn="1"/>
        </p:nvSpPr>
        <p:spPr>
          <a:xfrm>
            <a:off x="10767234" y="78580"/>
            <a:ext cx="131605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D466F3AC-B693-408C-86C4-00C93AD857DD}" type="slidenum">
              <a:rPr lang="en-US" sz="1200" smtClean="0">
                <a:solidFill>
                  <a:srgbClr val="9C152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‹#›</a:t>
            </a:fld>
            <a:endParaRPr lang="en-GB" sz="1200">
              <a:solidFill>
                <a:srgbClr val="9C152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62661969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ymbol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236912"/>
            <a:ext cx="12611700" cy="1804990"/>
          </a:xfrm>
          <a:prstGeom prst="rect">
            <a:avLst/>
          </a:prstGeom>
        </p:spPr>
      </p:pic>
      <p:cxnSp>
        <p:nvCxnSpPr>
          <p:cNvPr id="10" name="Straight Connector 9"/>
          <p:cNvCxnSpPr/>
          <p:nvPr userDrawn="1"/>
        </p:nvCxnSpPr>
        <p:spPr>
          <a:xfrm>
            <a:off x="387430" y="6549083"/>
            <a:ext cx="8600840" cy="17190"/>
          </a:xfrm>
          <a:prstGeom prst="line">
            <a:avLst/>
          </a:prstGeom>
          <a:ln w="12700">
            <a:solidFill>
              <a:srgbClr val="F794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itle 1"/>
          <p:cNvSpPr>
            <a:spLocks noGrp="1"/>
          </p:cNvSpPr>
          <p:nvPr>
            <p:ph type="title" hasCustomPrompt="1"/>
          </p:nvPr>
        </p:nvSpPr>
        <p:spPr>
          <a:xfrm>
            <a:off x="465372" y="527884"/>
            <a:ext cx="10888428" cy="511175"/>
          </a:xfrm>
        </p:spPr>
        <p:txBody>
          <a:bodyPr>
            <a:normAutofit/>
          </a:bodyPr>
          <a:lstStyle>
            <a:lvl1pPr>
              <a:defRPr sz="3200" b="1" baseline="0">
                <a:solidFill>
                  <a:srgbClr val="9C152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Symbols to illustrate key points</a:t>
            </a:r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69244" y="5707117"/>
            <a:ext cx="1811496" cy="83588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646C4FE3-9E7F-4D90-8E38-05C0C2FDC388}"/>
              </a:ext>
            </a:extLst>
          </p:cNvPr>
          <p:cNvSpPr txBox="1"/>
          <p:nvPr userDrawn="1"/>
        </p:nvSpPr>
        <p:spPr>
          <a:xfrm>
            <a:off x="10750609" y="6506762"/>
            <a:ext cx="131605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D466F3AC-B693-408C-86C4-00C93AD857DD}" type="slidenum">
              <a:rPr lang="en-US" sz="1200" smtClean="0">
                <a:solidFill>
                  <a:srgbClr val="9C152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‹#›</a:t>
            </a:fld>
            <a:endParaRPr lang="en-GB" sz="1200">
              <a:solidFill>
                <a:srgbClr val="9C152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35120845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Straight Connector 5"/>
          <p:cNvCxnSpPr/>
          <p:nvPr userDrawn="1"/>
        </p:nvCxnSpPr>
        <p:spPr>
          <a:xfrm>
            <a:off x="387430" y="6549083"/>
            <a:ext cx="8600840" cy="17190"/>
          </a:xfrm>
          <a:prstGeom prst="line">
            <a:avLst/>
          </a:prstGeom>
          <a:ln w="12700">
            <a:solidFill>
              <a:srgbClr val="F794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69244" y="5707117"/>
            <a:ext cx="1811496" cy="83588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346271" y="0"/>
            <a:ext cx="7845729" cy="3258457"/>
          </a:xfrm>
          <a:prstGeom prst="rect">
            <a:avLst/>
          </a:prstGeom>
        </p:spPr>
      </p:pic>
      <p:sp>
        <p:nvSpPr>
          <p:cNvPr id="9" name="Title 1"/>
          <p:cNvSpPr txBox="1">
            <a:spLocks/>
          </p:cNvSpPr>
          <p:nvPr userDrawn="1"/>
        </p:nvSpPr>
        <p:spPr>
          <a:xfrm>
            <a:off x="465372" y="527884"/>
            <a:ext cx="10888428" cy="5111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kern="1200" baseline="0">
                <a:solidFill>
                  <a:srgbClr val="9C152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GB"/>
              <a:t>Symbols to illustrate key points</a:t>
            </a:r>
          </a:p>
        </p:txBody>
      </p:sp>
      <p:sp>
        <p:nvSpPr>
          <p:cNvPr id="10" name="Text Placeholder 2"/>
          <p:cNvSpPr>
            <a:spLocks noGrp="1"/>
          </p:cNvSpPr>
          <p:nvPr>
            <p:ph type="body" idx="26" hasCustomPrompt="1"/>
          </p:nvPr>
        </p:nvSpPr>
        <p:spPr>
          <a:xfrm>
            <a:off x="465372" y="1629229"/>
            <a:ext cx="3475275" cy="285298"/>
          </a:xfrm>
        </p:spPr>
        <p:txBody>
          <a:bodyPr anchor="t">
            <a:norm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 b="1" baseline="0">
                <a:solidFill>
                  <a:srgbClr val="9C152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Point 1</a:t>
            </a:r>
          </a:p>
        </p:txBody>
      </p:sp>
      <p:sp>
        <p:nvSpPr>
          <p:cNvPr id="11" name="Text Placeholder 2"/>
          <p:cNvSpPr>
            <a:spLocks noGrp="1"/>
          </p:cNvSpPr>
          <p:nvPr>
            <p:ph type="body" idx="30" hasCustomPrompt="1"/>
          </p:nvPr>
        </p:nvSpPr>
        <p:spPr>
          <a:xfrm>
            <a:off x="4346270" y="1629228"/>
            <a:ext cx="3475275" cy="285298"/>
          </a:xfrm>
        </p:spPr>
        <p:txBody>
          <a:bodyPr anchor="t">
            <a:norm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 b="1" baseline="0">
                <a:solidFill>
                  <a:srgbClr val="9C152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Point 2</a:t>
            </a:r>
          </a:p>
        </p:txBody>
      </p:sp>
      <p:sp>
        <p:nvSpPr>
          <p:cNvPr id="12" name="Text Placeholder 2"/>
          <p:cNvSpPr>
            <a:spLocks noGrp="1"/>
          </p:cNvSpPr>
          <p:nvPr>
            <p:ph type="body" idx="31" hasCustomPrompt="1"/>
          </p:nvPr>
        </p:nvSpPr>
        <p:spPr>
          <a:xfrm>
            <a:off x="465372" y="3858677"/>
            <a:ext cx="3475275" cy="265650"/>
          </a:xfrm>
        </p:spPr>
        <p:txBody>
          <a:bodyPr anchor="t">
            <a:norm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 b="1" baseline="0">
                <a:solidFill>
                  <a:srgbClr val="9C152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Point 3</a:t>
            </a:r>
          </a:p>
        </p:txBody>
      </p:sp>
      <p:sp>
        <p:nvSpPr>
          <p:cNvPr id="13" name="Text Placeholder 2"/>
          <p:cNvSpPr>
            <a:spLocks noGrp="1"/>
          </p:cNvSpPr>
          <p:nvPr>
            <p:ph type="body" idx="32" hasCustomPrompt="1"/>
          </p:nvPr>
        </p:nvSpPr>
        <p:spPr>
          <a:xfrm>
            <a:off x="4346270" y="3858676"/>
            <a:ext cx="3475275" cy="265650"/>
          </a:xfrm>
        </p:spPr>
        <p:txBody>
          <a:bodyPr anchor="t">
            <a:norm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 b="1" baseline="0">
                <a:solidFill>
                  <a:srgbClr val="9C152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Point 4</a:t>
            </a:r>
          </a:p>
        </p:txBody>
      </p:sp>
      <p:sp>
        <p:nvSpPr>
          <p:cNvPr id="14" name="Text Placeholder 2"/>
          <p:cNvSpPr>
            <a:spLocks noGrp="1"/>
          </p:cNvSpPr>
          <p:nvPr>
            <p:ph type="body" idx="24" hasCustomPrompt="1"/>
          </p:nvPr>
        </p:nvSpPr>
        <p:spPr>
          <a:xfrm>
            <a:off x="465371" y="2078785"/>
            <a:ext cx="3475275" cy="1385030"/>
          </a:xfrm>
        </p:spPr>
        <p:txBody>
          <a:bodyPr anchor="t">
            <a:norm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 b="0" baseline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More information in this box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More information in this box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More information in this box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More information in this box</a:t>
            </a:r>
          </a:p>
        </p:txBody>
      </p:sp>
      <p:sp>
        <p:nvSpPr>
          <p:cNvPr id="15" name="Text Placeholder 2"/>
          <p:cNvSpPr>
            <a:spLocks noGrp="1"/>
          </p:cNvSpPr>
          <p:nvPr>
            <p:ph type="body" idx="33" hasCustomPrompt="1"/>
          </p:nvPr>
        </p:nvSpPr>
        <p:spPr>
          <a:xfrm>
            <a:off x="4346270" y="2078785"/>
            <a:ext cx="3475275" cy="1385030"/>
          </a:xfrm>
        </p:spPr>
        <p:txBody>
          <a:bodyPr anchor="t">
            <a:norm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 b="0" baseline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More information in this box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More information in this box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More information in this box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More information in this box</a:t>
            </a:r>
          </a:p>
        </p:txBody>
      </p:sp>
      <p:sp>
        <p:nvSpPr>
          <p:cNvPr id="16" name="Text Placeholder 2"/>
          <p:cNvSpPr>
            <a:spLocks noGrp="1"/>
          </p:cNvSpPr>
          <p:nvPr>
            <p:ph type="body" idx="34" hasCustomPrompt="1"/>
          </p:nvPr>
        </p:nvSpPr>
        <p:spPr>
          <a:xfrm>
            <a:off x="465371" y="4288585"/>
            <a:ext cx="3475275" cy="1385030"/>
          </a:xfrm>
        </p:spPr>
        <p:txBody>
          <a:bodyPr anchor="t">
            <a:norm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 b="0" baseline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More information in this box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More information in this box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More information in this box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More information in this box</a:t>
            </a:r>
          </a:p>
        </p:txBody>
      </p:sp>
      <p:sp>
        <p:nvSpPr>
          <p:cNvPr id="17" name="Text Placeholder 2"/>
          <p:cNvSpPr>
            <a:spLocks noGrp="1"/>
          </p:cNvSpPr>
          <p:nvPr>
            <p:ph type="body" idx="35" hasCustomPrompt="1"/>
          </p:nvPr>
        </p:nvSpPr>
        <p:spPr>
          <a:xfrm>
            <a:off x="4346270" y="4288585"/>
            <a:ext cx="3475275" cy="1385030"/>
          </a:xfrm>
        </p:spPr>
        <p:txBody>
          <a:bodyPr anchor="t">
            <a:norm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 b="0" baseline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More information in this box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More information in this box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More information in this box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More information in this box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3B578554-D82D-424D-B5AC-DC1AA64BD687}"/>
              </a:ext>
            </a:extLst>
          </p:cNvPr>
          <p:cNvSpPr txBox="1"/>
          <p:nvPr userDrawn="1"/>
        </p:nvSpPr>
        <p:spPr>
          <a:xfrm>
            <a:off x="10750609" y="6506762"/>
            <a:ext cx="131605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D466F3AC-B693-408C-86C4-00C93AD857DD}" type="slidenum">
              <a:rPr lang="en-US" sz="1200" smtClean="0">
                <a:solidFill>
                  <a:srgbClr val="9C152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‹#›</a:t>
            </a:fld>
            <a:endParaRPr lang="en-GB" sz="1200">
              <a:solidFill>
                <a:srgbClr val="9C152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014584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04801" y="3861554"/>
            <a:ext cx="2137235" cy="986185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 userDrawn="1"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0701" b="25871"/>
          <a:stretch/>
        </p:blipFill>
        <p:spPr>
          <a:xfrm>
            <a:off x="402155" y="5780672"/>
            <a:ext cx="1819969" cy="487717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 userDrawn="1"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413012" y="5828251"/>
            <a:ext cx="1075438" cy="464402"/>
          </a:xfrm>
          <a:prstGeom prst="rect">
            <a:avLst/>
          </a:prstGeom>
        </p:spPr>
      </p:pic>
      <p:sp>
        <p:nvSpPr>
          <p:cNvPr id="17" name="TextBox 16"/>
          <p:cNvSpPr txBox="1"/>
          <p:nvPr userDrawn="1"/>
        </p:nvSpPr>
        <p:spPr>
          <a:xfrm>
            <a:off x="370915" y="6421029"/>
            <a:ext cx="459732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120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2021 UK Power Networks. All rights reserved</a:t>
            </a:r>
          </a:p>
        </p:txBody>
      </p:sp>
      <p:sp>
        <p:nvSpPr>
          <p:cNvPr id="18" name="Title 1"/>
          <p:cNvSpPr>
            <a:spLocks noGrp="1"/>
          </p:cNvSpPr>
          <p:nvPr>
            <p:ph type="title" hasCustomPrompt="1"/>
          </p:nvPr>
        </p:nvSpPr>
        <p:spPr>
          <a:xfrm>
            <a:off x="370915" y="3865189"/>
            <a:ext cx="5422913" cy="551590"/>
          </a:xfrm>
        </p:spPr>
        <p:txBody>
          <a:bodyPr>
            <a:noAutofit/>
          </a:bodyPr>
          <a:lstStyle>
            <a:lvl1pPr>
              <a:defRPr sz="3200" b="1">
                <a:solidFill>
                  <a:srgbClr val="9C152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Presentation title</a:t>
            </a:r>
          </a:p>
        </p:txBody>
      </p:sp>
      <p:sp>
        <p:nvSpPr>
          <p:cNvPr id="19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370915" y="4440437"/>
            <a:ext cx="5033727" cy="451210"/>
          </a:xfrm>
        </p:spPr>
        <p:txBody>
          <a:bodyPr anchor="b">
            <a:noAutofit/>
          </a:bodyPr>
          <a:lstStyle>
            <a:lvl1pPr marL="0" indent="0">
              <a:buNone/>
              <a:defRPr sz="2000" b="0" baseline="0">
                <a:solidFill>
                  <a:srgbClr val="9C152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Presentation subtitle</a:t>
            </a:r>
          </a:p>
        </p:txBody>
      </p:sp>
      <p:pic>
        <p:nvPicPr>
          <p:cNvPr id="3" name="Picture 2"/>
          <p:cNvPicPr>
            <a:picLocks noChangeAspect="1"/>
          </p:cNvPicPr>
          <p:nvPr userDrawn="1"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79339" y="5617163"/>
            <a:ext cx="675490" cy="675490"/>
          </a:xfrm>
          <a:prstGeom prst="rect">
            <a:avLst/>
          </a:prstGeom>
        </p:spPr>
      </p:pic>
      <p:cxnSp>
        <p:nvCxnSpPr>
          <p:cNvPr id="14" name="Straight Connector 13"/>
          <p:cNvCxnSpPr/>
          <p:nvPr userDrawn="1"/>
        </p:nvCxnSpPr>
        <p:spPr>
          <a:xfrm>
            <a:off x="370915" y="5378885"/>
            <a:ext cx="4118057" cy="14047"/>
          </a:xfrm>
          <a:prstGeom prst="line">
            <a:avLst/>
          </a:prstGeom>
          <a:ln w="12700">
            <a:solidFill>
              <a:srgbClr val="F794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370915" y="4984548"/>
            <a:ext cx="5032375" cy="236097"/>
          </a:xfrm>
        </p:spPr>
        <p:txBody>
          <a:bodyPr>
            <a:normAutofit/>
          </a:bodyPr>
          <a:lstStyle>
            <a:lvl1pPr marL="0" indent="0">
              <a:buNone/>
              <a:defRPr sz="1400" b="0" baseline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/>
              <a:t>Name, title or other information</a:t>
            </a:r>
          </a:p>
        </p:txBody>
      </p:sp>
      <p:pic>
        <p:nvPicPr>
          <p:cNvPr id="5" name="Picture 4"/>
          <p:cNvPicPr>
            <a:picLocks noChangeAspect="1"/>
          </p:cNvPicPr>
          <p:nvPr userDrawn="1"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63500"/>
            <a:ext cx="12192000" cy="6921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05686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04801" y="3861554"/>
            <a:ext cx="2137235" cy="986185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 userDrawn="1"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0701" b="25871"/>
          <a:stretch/>
        </p:blipFill>
        <p:spPr>
          <a:xfrm>
            <a:off x="402155" y="5780672"/>
            <a:ext cx="1819969" cy="487717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 userDrawn="1"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413012" y="5828251"/>
            <a:ext cx="1075438" cy="464402"/>
          </a:xfrm>
          <a:prstGeom prst="rect">
            <a:avLst/>
          </a:prstGeom>
        </p:spPr>
      </p:pic>
      <p:sp>
        <p:nvSpPr>
          <p:cNvPr id="17" name="TextBox 16"/>
          <p:cNvSpPr txBox="1"/>
          <p:nvPr userDrawn="1"/>
        </p:nvSpPr>
        <p:spPr>
          <a:xfrm>
            <a:off x="370915" y="6421029"/>
            <a:ext cx="459732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120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2021 UK Power Networks. All rights reserved</a:t>
            </a:r>
          </a:p>
        </p:txBody>
      </p:sp>
      <p:sp>
        <p:nvSpPr>
          <p:cNvPr id="18" name="Title 1"/>
          <p:cNvSpPr>
            <a:spLocks noGrp="1"/>
          </p:cNvSpPr>
          <p:nvPr>
            <p:ph type="title" hasCustomPrompt="1"/>
          </p:nvPr>
        </p:nvSpPr>
        <p:spPr>
          <a:xfrm>
            <a:off x="370915" y="3865189"/>
            <a:ext cx="5422913" cy="551590"/>
          </a:xfrm>
        </p:spPr>
        <p:txBody>
          <a:bodyPr>
            <a:noAutofit/>
          </a:bodyPr>
          <a:lstStyle>
            <a:lvl1pPr>
              <a:defRPr sz="3200" b="1">
                <a:solidFill>
                  <a:srgbClr val="9C152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Presentation title</a:t>
            </a:r>
          </a:p>
        </p:txBody>
      </p:sp>
      <p:sp>
        <p:nvSpPr>
          <p:cNvPr id="19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370915" y="4440437"/>
            <a:ext cx="5033727" cy="451210"/>
          </a:xfrm>
        </p:spPr>
        <p:txBody>
          <a:bodyPr anchor="b">
            <a:noAutofit/>
          </a:bodyPr>
          <a:lstStyle>
            <a:lvl1pPr marL="0" indent="0">
              <a:buNone/>
              <a:defRPr sz="2000" b="0" baseline="0">
                <a:solidFill>
                  <a:srgbClr val="9C152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Presentation subtitle</a:t>
            </a:r>
          </a:p>
        </p:txBody>
      </p:sp>
      <p:pic>
        <p:nvPicPr>
          <p:cNvPr id="3" name="Picture 2"/>
          <p:cNvPicPr>
            <a:picLocks noChangeAspect="1"/>
          </p:cNvPicPr>
          <p:nvPr userDrawn="1"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79339" y="5617163"/>
            <a:ext cx="675490" cy="675490"/>
          </a:xfrm>
          <a:prstGeom prst="rect">
            <a:avLst/>
          </a:prstGeom>
        </p:spPr>
      </p:pic>
      <p:cxnSp>
        <p:nvCxnSpPr>
          <p:cNvPr id="14" name="Straight Connector 13"/>
          <p:cNvCxnSpPr/>
          <p:nvPr userDrawn="1"/>
        </p:nvCxnSpPr>
        <p:spPr>
          <a:xfrm>
            <a:off x="370915" y="5378885"/>
            <a:ext cx="4118057" cy="14047"/>
          </a:xfrm>
          <a:prstGeom prst="line">
            <a:avLst/>
          </a:prstGeom>
          <a:ln w="12700">
            <a:solidFill>
              <a:srgbClr val="F794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370915" y="4984548"/>
            <a:ext cx="5032375" cy="236097"/>
          </a:xfrm>
        </p:spPr>
        <p:txBody>
          <a:bodyPr>
            <a:normAutofit/>
          </a:bodyPr>
          <a:lstStyle>
            <a:lvl1pPr marL="0" indent="0">
              <a:buNone/>
              <a:defRPr sz="1400" b="0" baseline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/>
              <a:t>Name, title or other information</a:t>
            </a:r>
          </a:p>
        </p:txBody>
      </p:sp>
      <p:pic>
        <p:nvPicPr>
          <p:cNvPr id="2" name="Picture 1"/>
          <p:cNvPicPr>
            <a:picLocks noChangeAspect="1"/>
          </p:cNvPicPr>
          <p:nvPr userDrawn="1"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88900"/>
            <a:ext cx="12192000" cy="695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93287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 userDrawn="1"/>
        </p:nvSpPr>
        <p:spPr>
          <a:xfrm>
            <a:off x="466960" y="562218"/>
            <a:ext cx="730211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b="1">
                <a:solidFill>
                  <a:srgbClr val="9C14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About UK Power Networks</a:t>
            </a:r>
          </a:p>
        </p:txBody>
      </p:sp>
      <p:sp>
        <p:nvSpPr>
          <p:cNvPr id="12" name="Rectangle 11"/>
          <p:cNvSpPr/>
          <p:nvPr userDrawn="1"/>
        </p:nvSpPr>
        <p:spPr>
          <a:xfrm flipV="1">
            <a:off x="466960" y="351238"/>
            <a:ext cx="11304126" cy="45719"/>
          </a:xfrm>
          <a:prstGeom prst="rect">
            <a:avLst/>
          </a:prstGeom>
          <a:gradFill>
            <a:gsLst>
              <a:gs pos="0">
                <a:srgbClr val="F7941E"/>
              </a:gs>
              <a:gs pos="100000">
                <a:srgbClr val="BA211E"/>
              </a:gs>
            </a:gsLst>
            <a:lin ang="20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13" name="Straight Connector 12"/>
          <p:cNvCxnSpPr/>
          <p:nvPr userDrawn="1"/>
        </p:nvCxnSpPr>
        <p:spPr>
          <a:xfrm>
            <a:off x="387430" y="6549083"/>
            <a:ext cx="8600840" cy="17190"/>
          </a:xfrm>
          <a:prstGeom prst="line">
            <a:avLst/>
          </a:prstGeom>
          <a:ln w="12700">
            <a:solidFill>
              <a:srgbClr val="F794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Picture 14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69244" y="5707117"/>
            <a:ext cx="1811496" cy="835880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679428" y="2165417"/>
            <a:ext cx="15844877" cy="39444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28177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ur vis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 flipV="1">
            <a:off x="466960" y="351238"/>
            <a:ext cx="11304126" cy="45719"/>
          </a:xfrm>
          <a:prstGeom prst="rect">
            <a:avLst/>
          </a:prstGeom>
          <a:gradFill>
            <a:gsLst>
              <a:gs pos="0">
                <a:srgbClr val="F7941E"/>
              </a:gs>
              <a:gs pos="100000">
                <a:srgbClr val="BA211E"/>
              </a:gs>
            </a:gsLst>
            <a:lin ang="20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387430" y="6549083"/>
            <a:ext cx="8600840" cy="17190"/>
          </a:xfrm>
          <a:prstGeom prst="line">
            <a:avLst/>
          </a:prstGeom>
          <a:ln w="12700">
            <a:solidFill>
              <a:srgbClr val="F794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8876" y="1754128"/>
            <a:ext cx="10058400" cy="3063035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69244" y="5707117"/>
            <a:ext cx="1811496" cy="83588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4251" y="5446537"/>
            <a:ext cx="7907197" cy="938865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 userDrawn="1"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7430" y="560638"/>
            <a:ext cx="7456054" cy="8596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59538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ur valu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 flipV="1">
            <a:off x="466960" y="351238"/>
            <a:ext cx="11304126" cy="45719"/>
          </a:xfrm>
          <a:prstGeom prst="rect">
            <a:avLst/>
          </a:prstGeom>
          <a:gradFill>
            <a:gsLst>
              <a:gs pos="0">
                <a:srgbClr val="F7941E"/>
              </a:gs>
              <a:gs pos="100000">
                <a:srgbClr val="BA211E"/>
              </a:gs>
            </a:gsLst>
            <a:lin ang="20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1210" y="539319"/>
            <a:ext cx="6385130" cy="5861481"/>
          </a:xfrm>
          <a:prstGeom prst="rect">
            <a:avLst/>
          </a:prstGeom>
        </p:spPr>
      </p:pic>
      <p:cxnSp>
        <p:nvCxnSpPr>
          <p:cNvPr id="10" name="Straight Connector 9"/>
          <p:cNvCxnSpPr/>
          <p:nvPr userDrawn="1"/>
        </p:nvCxnSpPr>
        <p:spPr>
          <a:xfrm>
            <a:off x="387430" y="6549083"/>
            <a:ext cx="8600840" cy="17190"/>
          </a:xfrm>
          <a:prstGeom prst="line">
            <a:avLst/>
          </a:prstGeom>
          <a:ln w="12700">
            <a:solidFill>
              <a:srgbClr val="F794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69244" y="5707117"/>
            <a:ext cx="1811496" cy="835880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43364" y="857609"/>
            <a:ext cx="6748857" cy="17436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98406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13" Type="http://schemas.openxmlformats.org/officeDocument/2006/relationships/slideLayout" Target="../slideLayouts/slideLayout37.xml"/><Relationship Id="rId18" Type="http://schemas.openxmlformats.org/officeDocument/2006/relationships/slideLayout" Target="../slideLayouts/slideLayout42.xml"/><Relationship Id="rId3" Type="http://schemas.openxmlformats.org/officeDocument/2006/relationships/slideLayout" Target="../slideLayouts/slideLayout27.xml"/><Relationship Id="rId21" Type="http://schemas.openxmlformats.org/officeDocument/2006/relationships/slideLayout" Target="../slideLayouts/slideLayout45.xml"/><Relationship Id="rId7" Type="http://schemas.openxmlformats.org/officeDocument/2006/relationships/slideLayout" Target="../slideLayouts/slideLayout31.xml"/><Relationship Id="rId12" Type="http://schemas.openxmlformats.org/officeDocument/2006/relationships/slideLayout" Target="../slideLayouts/slideLayout36.xml"/><Relationship Id="rId17" Type="http://schemas.openxmlformats.org/officeDocument/2006/relationships/slideLayout" Target="../slideLayouts/slideLayout41.xml"/><Relationship Id="rId25" Type="http://schemas.openxmlformats.org/officeDocument/2006/relationships/theme" Target="../theme/theme2.xml"/><Relationship Id="rId2" Type="http://schemas.openxmlformats.org/officeDocument/2006/relationships/slideLayout" Target="../slideLayouts/slideLayout26.xml"/><Relationship Id="rId16" Type="http://schemas.openxmlformats.org/officeDocument/2006/relationships/slideLayout" Target="../slideLayouts/slideLayout40.xml"/><Relationship Id="rId20" Type="http://schemas.openxmlformats.org/officeDocument/2006/relationships/slideLayout" Target="../slideLayouts/slideLayout44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24" Type="http://schemas.openxmlformats.org/officeDocument/2006/relationships/slideLayout" Target="../slideLayouts/slideLayout48.xml"/><Relationship Id="rId5" Type="http://schemas.openxmlformats.org/officeDocument/2006/relationships/slideLayout" Target="../slideLayouts/slideLayout29.xml"/><Relationship Id="rId15" Type="http://schemas.openxmlformats.org/officeDocument/2006/relationships/slideLayout" Target="../slideLayouts/slideLayout39.xml"/><Relationship Id="rId23" Type="http://schemas.openxmlformats.org/officeDocument/2006/relationships/slideLayout" Target="../slideLayouts/slideLayout47.xml"/><Relationship Id="rId10" Type="http://schemas.openxmlformats.org/officeDocument/2006/relationships/slideLayout" Target="../slideLayouts/slideLayout34.xml"/><Relationship Id="rId19" Type="http://schemas.openxmlformats.org/officeDocument/2006/relationships/slideLayout" Target="../slideLayouts/slideLayout43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Relationship Id="rId14" Type="http://schemas.openxmlformats.org/officeDocument/2006/relationships/slideLayout" Target="../slideLayouts/slideLayout38.xml"/><Relationship Id="rId22" Type="http://schemas.openxmlformats.org/officeDocument/2006/relationships/slideLayout" Target="../slideLayouts/slideLayout4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A8EF72-47BB-484E-BE00-AAFE765AF250}" type="datetimeFigureOut">
              <a:rPr lang="en-GB" smtClean="0"/>
              <a:t>19/03/2026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497401-C9CA-467B-B79F-2422128D150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561986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49" r:id="rId2"/>
    <p:sldLayoutId id="2147483674" r:id="rId3"/>
    <p:sldLayoutId id="2147483675" r:id="rId4"/>
    <p:sldLayoutId id="2147483676" r:id="rId5"/>
    <p:sldLayoutId id="2147483677" r:id="rId6"/>
    <p:sldLayoutId id="2147483650" r:id="rId7"/>
    <p:sldLayoutId id="2147483651" r:id="rId8"/>
    <p:sldLayoutId id="2147483652" r:id="rId9"/>
    <p:sldLayoutId id="2147483653" r:id="rId10"/>
    <p:sldLayoutId id="2147483660" r:id="rId11"/>
    <p:sldLayoutId id="2147483662" r:id="rId12"/>
    <p:sldLayoutId id="2147483656" r:id="rId13"/>
    <p:sldLayoutId id="2147483663" r:id="rId14"/>
    <p:sldLayoutId id="2147483664" r:id="rId15"/>
    <p:sldLayoutId id="2147483665" r:id="rId16"/>
    <p:sldLayoutId id="2147483666" r:id="rId17"/>
    <p:sldLayoutId id="2147483667" r:id="rId18"/>
    <p:sldLayoutId id="2147483668" r:id="rId19"/>
    <p:sldLayoutId id="2147483669" r:id="rId20"/>
    <p:sldLayoutId id="2147483670" r:id="rId21"/>
    <p:sldLayoutId id="2147483672" r:id="rId22"/>
    <p:sldLayoutId id="2147483671" r:id="rId23"/>
    <p:sldLayoutId id="2147483673" r:id="rId2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1A8288-9370-4DE2-BEC7-9D902701370A}" type="datetime1">
              <a:rPr lang="en-GB" smtClean="0"/>
              <a:t>19/03/2026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497401-C9CA-467B-B79F-2422128D150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324519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  <p:sldLayoutId id="2147483690" r:id="rId12"/>
    <p:sldLayoutId id="2147483691" r:id="rId13"/>
    <p:sldLayoutId id="2147483692" r:id="rId14"/>
    <p:sldLayoutId id="2147483693" r:id="rId15"/>
    <p:sldLayoutId id="2147483694" r:id="rId16"/>
    <p:sldLayoutId id="2147483695" r:id="rId17"/>
    <p:sldLayoutId id="2147483696" r:id="rId18"/>
    <p:sldLayoutId id="2147483697" r:id="rId19"/>
    <p:sldLayoutId id="2147483698" r:id="rId20"/>
    <p:sldLayoutId id="2147483699" r:id="rId21"/>
    <p:sldLayoutId id="2147483700" r:id="rId22"/>
    <p:sldLayoutId id="2147483701" r:id="rId23"/>
    <p:sldLayoutId id="2147483702" r:id="rId24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emf"/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0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27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https://ukpowernetworks.sharepoint.com/sites/IncomeManagementAccounting/Shared%20Documents/Planning/2026/Schedule%2015%20(now%20CIRP)/Mar-26/Pack%20Stats%20LS%20edit.xlsx!Movement!R78C1:R100C8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28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e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0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e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0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em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0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emf"/><Relationship Id="rId1" Type="http://schemas.openxmlformats.org/officeDocument/2006/relationships/slideLayout" Target="../slideLayouts/slideLayout10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emf"/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12E513D5-BA9B-4B86-65F1-B0B4C0EEC2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0914" y="3865189"/>
            <a:ext cx="7560511" cy="551590"/>
          </a:xfrm>
        </p:spPr>
        <p:txBody>
          <a:bodyPr/>
          <a:lstStyle/>
          <a:p>
            <a:r>
              <a:rPr lang="en-GB">
                <a:ea typeface="Times New Roman" panose="02020603050405020304" pitchFamily="18" charset="0"/>
                <a:cs typeface="Times New Roman" panose="02020603050405020304" pitchFamily="18" charset="0"/>
              </a:rPr>
              <a:t>December 2025 CIRP Publication</a:t>
            </a:r>
            <a:endParaRPr lang="en-GB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24FADA07-B4C1-A10D-E32C-F765AD0BEAB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54042" y="4416779"/>
            <a:ext cx="5207849" cy="460021"/>
          </a:xfrm>
        </p:spPr>
        <p:txBody>
          <a:bodyPr>
            <a:normAutofit/>
          </a:bodyPr>
          <a:lstStyle/>
          <a:p>
            <a:r>
              <a:rPr lang="en-GB"/>
              <a:t>Teleconference -Thursday 26</a:t>
            </a:r>
            <a:r>
              <a:rPr lang="en-GB" baseline="30000"/>
              <a:t>th</a:t>
            </a:r>
            <a:r>
              <a:rPr lang="en-GB"/>
              <a:t> March 2026</a:t>
            </a:r>
          </a:p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584393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2846" y="351456"/>
            <a:ext cx="10888428" cy="520904"/>
          </a:xfrm>
        </p:spPr>
        <p:txBody>
          <a:bodyPr>
            <a:normAutofit/>
          </a:bodyPr>
          <a:lstStyle/>
          <a:p>
            <a:r>
              <a:rPr lang="en-GB" altLang="en-US" sz="2900">
                <a:cs typeface="Geneva" charset="0"/>
              </a:rPr>
              <a:t>Appendix 1- SPN Variances</a:t>
            </a:r>
            <a:endParaRPr lang="en-GB" sz="290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6D80D91-93E4-9A34-97CC-E5A407CA364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0754" y="950976"/>
            <a:ext cx="9386719" cy="54041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758829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5372" y="527884"/>
            <a:ext cx="10888428" cy="1053266"/>
          </a:xfrm>
        </p:spPr>
        <p:txBody>
          <a:bodyPr>
            <a:noAutofit/>
          </a:bodyPr>
          <a:lstStyle/>
          <a:p>
            <a:r>
              <a:rPr lang="en-GB" altLang="en-US" sz="3600">
                <a:cs typeface="Geneva" charset="0"/>
              </a:rPr>
              <a:t>Contents</a:t>
            </a:r>
            <a:endParaRPr lang="en-GB" sz="3600"/>
          </a:p>
        </p:txBody>
      </p:sp>
      <p:sp>
        <p:nvSpPr>
          <p:cNvPr id="8" name="Rectangle 3"/>
          <p:cNvSpPr txBox="1">
            <a:spLocks/>
          </p:cNvSpPr>
          <p:nvPr/>
        </p:nvSpPr>
        <p:spPr>
          <a:xfrm>
            <a:off x="465372" y="1714500"/>
            <a:ext cx="11191313" cy="5364816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rgbClr val="9C152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altLang="en-US" b="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Page 3 – Overview</a:t>
            </a:r>
          </a:p>
          <a:p>
            <a:r>
              <a:rPr lang="en-GB" altLang="en-US" b="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Page 4 – Revenue movement from last publication</a:t>
            </a:r>
          </a:p>
          <a:p>
            <a:r>
              <a:rPr lang="en-GB" altLang="en-US" b="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Page 5 – Inflation</a:t>
            </a:r>
          </a:p>
          <a:p>
            <a:r>
              <a:rPr lang="en-GB" altLang="en-US" b="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Page 6 – Revenue collected</a:t>
            </a:r>
          </a:p>
          <a:p>
            <a:r>
              <a:rPr lang="en-GB" altLang="en-US" b="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Page 7 – Recovery K</a:t>
            </a:r>
          </a:p>
          <a:p>
            <a:r>
              <a:rPr lang="en-GB" altLang="en-US" b="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Appendix 1 – DNO Movements from previous forecasts</a:t>
            </a:r>
          </a:p>
          <a:p>
            <a:endParaRPr lang="en-GB" altLang="en-US" sz="2800" b="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endParaRPr lang="en-GB" altLang="en-US" sz="1800" b="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502367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altLang="en-US" dirty="0">
                <a:cs typeface="Geneva" charset="0"/>
              </a:rPr>
              <a:t>Overview</a:t>
            </a:r>
            <a:endParaRPr lang="en-GB" dirty="0"/>
          </a:p>
        </p:txBody>
      </p:sp>
      <p:sp>
        <p:nvSpPr>
          <p:cNvPr id="8" name="Rectangle 3"/>
          <p:cNvSpPr txBox="1">
            <a:spLocks/>
          </p:cNvSpPr>
          <p:nvPr/>
        </p:nvSpPr>
        <p:spPr>
          <a:xfrm>
            <a:off x="465372" y="2432304"/>
            <a:ext cx="11482705" cy="422452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rgbClr val="9C152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altLang="en-US" sz="1800" b="0" dirty="0">
                <a:solidFill>
                  <a:schemeClr val="tx1"/>
                </a:solidFill>
                <a:latin typeface="Arial"/>
                <a:cs typeface="Arial"/>
              </a:rPr>
              <a:t>Since the November publication allowed revenues have reduced over the forecast period by £72m as the tables have been updated to reflect the “Iteration Three” forecast submitted to Ofgem and published in December 2025.</a:t>
            </a:r>
          </a:p>
          <a:p>
            <a:endParaRPr lang="en-GB" altLang="en-US" sz="1800" b="0" dirty="0">
              <a:solidFill>
                <a:schemeClr val="tx1"/>
              </a:solidFill>
            </a:endParaRPr>
          </a:p>
          <a:p>
            <a:endParaRPr lang="en-GB" altLang="en-US" sz="1800" b="0" dirty="0">
              <a:solidFill>
                <a:schemeClr val="tx1"/>
              </a:solidFill>
            </a:endParaRPr>
          </a:p>
          <a:p>
            <a:endParaRPr lang="en-GB" altLang="en-US" sz="1800" b="0" dirty="0">
              <a:solidFill>
                <a:schemeClr val="tx1"/>
              </a:solidFill>
            </a:endParaRPr>
          </a:p>
          <a:p>
            <a:r>
              <a:rPr lang="en-GB" altLang="en-US" sz="1800" b="0" dirty="0">
                <a:solidFill>
                  <a:schemeClr val="tx1"/>
                </a:solidFill>
                <a:latin typeface="Arial"/>
                <a:cs typeface="Arial"/>
              </a:rPr>
              <a:t>The key changes are the impact of a reduction in pass-through costs associated with Business Rates and a </a:t>
            </a:r>
            <a:r>
              <a:rPr lang="en-GB" altLang="en-US" sz="1800" b="0">
                <a:solidFill>
                  <a:schemeClr val="tx1"/>
                </a:solidFill>
                <a:latin typeface="Arial"/>
                <a:cs typeface="Arial"/>
              </a:rPr>
              <a:t>reduction in inflation (based on OBR forecast used in Iteration 3), partially offset by an increase in the </a:t>
            </a:r>
            <a:r>
              <a:rPr lang="en-GB" altLang="en-US" sz="1800" b="0" dirty="0">
                <a:solidFill>
                  <a:schemeClr val="tx1"/>
                </a:solidFill>
                <a:latin typeface="Arial"/>
                <a:cs typeface="Arial"/>
              </a:rPr>
              <a:t>WACC (per Ofgem’s calculation).</a:t>
            </a:r>
          </a:p>
          <a:p>
            <a:r>
              <a:rPr lang="en-GB" altLang="en-US" sz="1800" b="0" dirty="0">
                <a:solidFill>
                  <a:schemeClr val="tx1"/>
                </a:solidFill>
                <a:latin typeface="Arial"/>
                <a:cs typeface="Arial"/>
              </a:rPr>
              <a:t>2028/29 and 2029/30 are ED3 periods for which we have no information for, therefore we have rolled forward </a:t>
            </a:r>
            <a:r>
              <a:rPr lang="en-GB" altLang="en-US" sz="1800" b="0">
                <a:solidFill>
                  <a:schemeClr val="tx1"/>
                </a:solidFill>
                <a:latin typeface="Arial"/>
                <a:cs typeface="Arial"/>
              </a:rPr>
              <a:t>the calculated revenue  for the last year of ED2 and adjusted for inflation. </a:t>
            </a:r>
          </a:p>
          <a:p>
            <a:endParaRPr lang="en-GB" altLang="en-US" sz="1800" b="0" dirty="0">
              <a:solidFill>
                <a:schemeClr val="tx1"/>
              </a:solidFill>
            </a:endParaRPr>
          </a:p>
          <a:p>
            <a:endParaRPr lang="en-GB" altLang="en-US" sz="1800" b="0" dirty="0">
              <a:solidFill>
                <a:schemeClr val="tx1"/>
              </a:solidFill>
            </a:endParaRPr>
          </a:p>
          <a:p>
            <a:endParaRPr lang="en-GB" altLang="en-US" sz="1800" b="0" dirty="0">
              <a:solidFill>
                <a:schemeClr val="tx1"/>
              </a:solidFill>
            </a:endParaRPr>
          </a:p>
        </p:txBody>
      </p:sp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1C1592B7-FB8D-7293-14A7-8B0F7EFB8EE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59438271"/>
              </p:ext>
            </p:extLst>
          </p:nvPr>
        </p:nvGraphicFramePr>
        <p:xfrm>
          <a:off x="465372" y="3319226"/>
          <a:ext cx="11326977" cy="96536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Worksheet" r:id="rId3" imgW="6705600" imgH="571462" progId="Excel.Sheet.12">
                  <p:embed/>
                </p:oleObj>
              </mc:Choice>
              <mc:Fallback>
                <p:oleObj name="Worksheet" r:id="rId3" imgW="6705600" imgH="571462" progId="Excel.Sheet.12">
                  <p:embed/>
                  <p:pic>
                    <p:nvPicPr>
                      <p:cNvPr id="3" name="Object 2">
                        <a:extLst>
                          <a:ext uri="{FF2B5EF4-FFF2-40B4-BE49-F238E27FC236}">
                            <a16:creationId xmlns:a16="http://schemas.microsoft.com/office/drawing/2014/main" id="{1C1592B7-FB8D-7293-14A7-8B0F7EFB8EE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65372" y="3319226"/>
                        <a:ext cx="11326977" cy="96536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143BEAED-00FA-A7EC-1255-26CE5B4A6B47}"/>
              </a:ext>
            </a:extLst>
          </p:cNvPr>
          <p:cNvSpPr txBox="1"/>
          <p:nvPr/>
        </p:nvSpPr>
        <p:spPr>
          <a:xfrm>
            <a:off x="465372" y="1098017"/>
            <a:ext cx="11482705" cy="13696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altLang="en-US" dirty="0">
                <a:latin typeface="Arial" panose="020B0604020202020204" pitchFamily="34" charset="0"/>
                <a:cs typeface="Arial" panose="020B0604020202020204" pitchFamily="34" charset="0"/>
              </a:rPr>
              <a:t>Data is based on CDCM published in Dec-25 and PCFM published as part of Iteration 3 submitted to Ofgem in Dec-25</a:t>
            </a:r>
          </a:p>
          <a:p>
            <a:endParaRPr lang="en-GB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altLang="en-US" dirty="0">
                <a:latin typeface="Arial" panose="020B0604020202020204" pitchFamily="34" charset="0"/>
                <a:cs typeface="Arial" panose="020B0604020202020204" pitchFamily="34" charset="0"/>
              </a:rPr>
              <a:t>All inputs remain the same as the published CDCM models in Dec-25.</a:t>
            </a:r>
          </a:p>
          <a:p>
            <a:endParaRPr lang="en-GB" sz="11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4707133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/>
              <a:t>Movement from previous publication – Allowed Revenue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0FF2FC8-3A8A-C44B-63CF-E5B860B3E05B}"/>
              </a:ext>
            </a:extLst>
          </p:cNvPr>
          <p:cNvSpPr txBox="1"/>
          <p:nvPr/>
        </p:nvSpPr>
        <p:spPr>
          <a:xfrm>
            <a:off x="8295378" y="937201"/>
            <a:ext cx="3439877" cy="52168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sz="1300">
                <a:latin typeface="Arial" panose="020B0604020202020204" pitchFamily="34" charset="0"/>
                <a:cs typeface="Arial" panose="020B0604020202020204" pitchFamily="34" charset="0"/>
              </a:rPr>
              <a:t>The latest forecasts reflect the revised spending plans for ED2 that was submitted as part of the PCFM – Iteration 3 in Dec-25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sz="1300">
                <a:latin typeface="Arial" panose="020B0604020202020204" pitchFamily="34" charset="0"/>
                <a:cs typeface="Arial" panose="020B0604020202020204" pitchFamily="34" charset="0"/>
              </a:rPr>
              <a:t>27/28 December CIRP reflects published CDCM models from Dec-25</a:t>
            </a:r>
          </a:p>
          <a:p>
            <a:r>
              <a:rPr lang="en-GB" sz="1300" b="1" u="sng">
                <a:latin typeface="Arial" panose="020B0604020202020204" pitchFamily="34" charset="0"/>
                <a:cs typeface="Arial" panose="020B0604020202020204" pitchFamily="34" charset="0"/>
              </a:rPr>
              <a:t>Pass-through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sz="1300">
                <a:latin typeface="Arial" panose="020B0604020202020204" pitchFamily="34" charset="0"/>
                <a:cs typeface="Arial" panose="020B0604020202020204" pitchFamily="34" charset="0"/>
              </a:rPr>
              <a:t>26/27 has a reduction in pass-through costs associated with business rates – this is based on latest estimates and continues into the remaining periods;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sz="1300">
                <a:latin typeface="Arial" panose="020B0604020202020204" pitchFamily="34" charset="0"/>
                <a:cs typeface="Arial" panose="020B0604020202020204" pitchFamily="34" charset="0"/>
              </a:rPr>
              <a:t>27/28 includes an increase for DCC costs, which is offsetting the reduction in business rates as mentioned above</a:t>
            </a:r>
          </a:p>
          <a:p>
            <a:r>
              <a:rPr lang="en-GB" sz="1300" b="1" u="sng">
                <a:latin typeface="Arial" panose="020B0604020202020204" pitchFamily="34" charset="0"/>
                <a:cs typeface="Arial" panose="020B0604020202020204" pitchFamily="34" charset="0"/>
              </a:rPr>
              <a:t>Inflation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sz="1300">
                <a:latin typeface="Arial" panose="020B0604020202020204" pitchFamily="34" charset="0"/>
                <a:cs typeface="Arial" panose="020B0604020202020204" pitchFamily="34" charset="0"/>
              </a:rPr>
              <a:t>Inflation has come down for all forecast periods compared to Nov publication (this could change given the current global situation but this is not reflected here currently)</a:t>
            </a:r>
          </a:p>
          <a:p>
            <a:r>
              <a:rPr lang="en-GB" sz="1300" b="1" u="sng">
                <a:latin typeface="Arial" panose="020B0604020202020204" pitchFamily="34" charset="0"/>
                <a:cs typeface="Arial" panose="020B0604020202020204" pitchFamily="34" charset="0"/>
              </a:rPr>
              <a:t>Correction Term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sz="1200">
                <a:latin typeface="Arial" panose="020B0604020202020204" pitchFamily="34" charset="0"/>
                <a:cs typeface="Arial" panose="020B0604020202020204" pitchFamily="34" charset="0"/>
              </a:rPr>
              <a:t>Tariffs were already set up to 2026/27 and so the changes to these years drives a negative change to the correction term which was included in  2027/28 tariffs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GB" sz="12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A0056CA3-31DE-6929-1C57-2A31B5B2762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84350336"/>
              </p:ext>
            </p:extLst>
          </p:nvPr>
        </p:nvGraphicFramePr>
        <p:xfrm>
          <a:off x="510009" y="1147254"/>
          <a:ext cx="7740733" cy="4714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Worksheet" r:id="rId3" imgW="7286614" imgH="4295769" progId="Excel.Sheet.12">
                  <p:link updateAutomatic="1"/>
                </p:oleObj>
              </mc:Choice>
              <mc:Fallback>
                <p:oleObj name="Worksheet" r:id="rId3" imgW="7286614" imgH="4295769" progId="Excel.Sheet.12">
                  <p:link updateAutomatic="1"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A0056CA3-31DE-6929-1C57-2A31B5B2762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10009" y="1147254"/>
                        <a:ext cx="7740733" cy="4714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5170235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altLang="en-US">
                <a:cs typeface="Geneva" charset="0"/>
              </a:rPr>
              <a:t>Inflation  </a:t>
            </a:r>
            <a:endParaRPr lang="en-GB"/>
          </a:p>
        </p:txBody>
      </p:sp>
      <p:sp>
        <p:nvSpPr>
          <p:cNvPr id="6" name="Content Placeholder 2"/>
          <p:cNvSpPr txBox="1">
            <a:spLocks/>
          </p:cNvSpPr>
          <p:nvPr/>
        </p:nvSpPr>
        <p:spPr bwMode="auto">
          <a:xfrm>
            <a:off x="465372" y="1014300"/>
            <a:ext cx="10888428" cy="6295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Arial" pitchFamily="34" charset="0"/>
                <a:ea typeface="MS PGothic" pitchFamily="34" charset="-128"/>
                <a:cs typeface="Geneva"/>
              </a:defRPr>
            </a:lvl1pPr>
            <a:lvl2pPr marL="539750" indent="-195263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–"/>
              <a:defRPr sz="2400" kern="1200">
                <a:solidFill>
                  <a:schemeClr val="tx1"/>
                </a:solidFill>
                <a:latin typeface="Arial" pitchFamily="34" charset="0"/>
                <a:ea typeface="Geneva"/>
                <a:cs typeface="Geneva"/>
              </a:defRPr>
            </a:lvl2pPr>
            <a:lvl3pPr marL="738188" indent="-1968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Arial" pitchFamily="34" charset="0"/>
                <a:ea typeface="Geneva"/>
                <a:cs typeface="Geneva"/>
              </a:defRPr>
            </a:lvl3pPr>
            <a:lvl4pPr marL="925513" indent="-185738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–"/>
              <a:defRPr sz="2400" kern="1200">
                <a:solidFill>
                  <a:schemeClr val="tx1"/>
                </a:solidFill>
                <a:latin typeface="Arial" pitchFamily="34" charset="0"/>
                <a:ea typeface="Geneva"/>
                <a:cs typeface="Geneva"/>
              </a:defRPr>
            </a:lvl4pPr>
            <a:lvl5pPr marL="1101725" indent="-174625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»"/>
              <a:defRPr sz="2400" kern="1200">
                <a:solidFill>
                  <a:schemeClr val="tx1"/>
                </a:solidFill>
                <a:latin typeface="Arial" pitchFamily="34" charset="0"/>
                <a:ea typeface="Geneva"/>
                <a:cs typeface="Geneva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>
              <a:spcBef>
                <a:spcPct val="0"/>
              </a:spcBef>
              <a:defRPr/>
            </a:pPr>
            <a:r>
              <a:rPr lang="en-GB" altLang="en-US" sz="1800">
                <a:cs typeface="Arial" panose="020B0604020202020204" pitchFamily="34" charset="0"/>
              </a:rPr>
              <a:t>The latest tables use the OBR forecast published with the October Budget as used for PCFM iteration 3 model submitted to Ofgem, in the previous publication we used an internally sourced forecast.</a:t>
            </a:r>
          </a:p>
          <a:p>
            <a:pPr marL="285750" indent="-285750">
              <a:spcBef>
                <a:spcPct val="0"/>
              </a:spcBef>
              <a:defRPr/>
            </a:pPr>
            <a:r>
              <a:rPr lang="en-GB" altLang="en-US" sz="1800">
                <a:cs typeface="Arial" panose="020B0604020202020204" pitchFamily="34" charset="0"/>
              </a:rPr>
              <a:t>This does not reflect the current global situation and the potential impact on inflation, which has been forecast to increase.</a:t>
            </a:r>
          </a:p>
          <a:p>
            <a:pPr marL="0" indent="0">
              <a:spcBef>
                <a:spcPct val="0"/>
              </a:spcBef>
              <a:buNone/>
              <a:defRPr/>
            </a:pPr>
            <a:endParaRPr lang="en-GB" altLang="en-US" sz="1800">
              <a:cs typeface="Arial" panose="020B0604020202020204" pitchFamily="34" charset="0"/>
            </a:endParaRP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42EE77E3-DC76-C91F-8E97-68E9FBE00B99}"/>
              </a:ext>
            </a:extLst>
          </p:cNvPr>
          <p:cNvSpPr txBox="1">
            <a:spLocks/>
          </p:cNvSpPr>
          <p:nvPr/>
        </p:nvSpPr>
        <p:spPr bwMode="auto">
          <a:xfrm>
            <a:off x="587595" y="5674815"/>
            <a:ext cx="9344681" cy="6295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Arial" pitchFamily="34" charset="0"/>
                <a:ea typeface="MS PGothic" pitchFamily="34" charset="-128"/>
                <a:cs typeface="Geneva"/>
              </a:defRPr>
            </a:lvl1pPr>
            <a:lvl2pPr marL="539750" indent="-195263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–"/>
              <a:defRPr sz="2400" kern="1200">
                <a:solidFill>
                  <a:schemeClr val="tx1"/>
                </a:solidFill>
                <a:latin typeface="Arial" pitchFamily="34" charset="0"/>
                <a:ea typeface="Geneva"/>
                <a:cs typeface="Geneva"/>
              </a:defRPr>
            </a:lvl2pPr>
            <a:lvl3pPr marL="738188" indent="-1968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Arial" pitchFamily="34" charset="0"/>
                <a:ea typeface="Geneva"/>
                <a:cs typeface="Geneva"/>
              </a:defRPr>
            </a:lvl3pPr>
            <a:lvl4pPr marL="925513" indent="-185738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–"/>
              <a:defRPr sz="2400" kern="1200">
                <a:solidFill>
                  <a:schemeClr val="tx1"/>
                </a:solidFill>
                <a:latin typeface="Arial" pitchFamily="34" charset="0"/>
                <a:ea typeface="Geneva"/>
                <a:cs typeface="Geneva"/>
              </a:defRPr>
            </a:lvl4pPr>
            <a:lvl5pPr marL="1101725" indent="-174625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»"/>
              <a:defRPr sz="2400" kern="1200">
                <a:solidFill>
                  <a:schemeClr val="tx1"/>
                </a:solidFill>
                <a:latin typeface="Arial" pitchFamily="34" charset="0"/>
                <a:ea typeface="Geneva"/>
                <a:cs typeface="Geneva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lvl="0" indent="-342900" algn="l" defTabSz="4572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9C1421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altLang="en-US" sz="1400" b="0" i="0" u="none" strike="noStrike" kern="1200" cap="none" spc="0" normalizeH="0" baseline="0" noProof="0">
              <a:ln>
                <a:noFill/>
              </a:ln>
              <a:solidFill>
                <a:srgbClr val="4F565C"/>
              </a:solidFill>
              <a:effectLst/>
              <a:uLnTx/>
              <a:uFillTx/>
              <a:latin typeface="Arial" pitchFamily="34" charset="0"/>
              <a:ea typeface="MS PGothic" pitchFamily="34" charset="-128"/>
              <a:cs typeface="Arial" panose="020B0604020202020204" pitchFamily="34" charset="0"/>
            </a:endParaRPr>
          </a:p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9C1421"/>
              </a:buClr>
              <a:buSzTx/>
              <a:buNone/>
              <a:tabLst/>
              <a:defRPr/>
            </a:pPr>
            <a:endParaRPr kumimoji="0" lang="en-GB" sz="2400" b="0" i="0" u="none" strike="noStrike" kern="1200" cap="none" spc="0" normalizeH="0" baseline="0" noProof="0">
              <a:ln>
                <a:noFill/>
              </a:ln>
              <a:solidFill>
                <a:srgbClr val="4F565C"/>
              </a:solidFill>
              <a:effectLst/>
              <a:uLnTx/>
              <a:uFillTx/>
              <a:latin typeface="Arial" pitchFamily="34" charset="0"/>
              <a:ea typeface="MS PGothic" pitchFamily="34" charset="-12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571C165-1892-9768-B574-177DC69BACB6}"/>
              </a:ext>
            </a:extLst>
          </p:cNvPr>
          <p:cNvSpPr txBox="1"/>
          <p:nvPr/>
        </p:nvSpPr>
        <p:spPr>
          <a:xfrm>
            <a:off x="465372" y="5751862"/>
            <a:ext cx="907802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sz="1200" i="1">
                <a:latin typeface="Arial" panose="020B0604020202020204" pitchFamily="34" charset="0"/>
                <a:cs typeface="Arial" panose="020B0604020202020204" pitchFamily="34" charset="0"/>
              </a:rPr>
              <a:t>The value for 2023/24 of 7.26% is calculated using a combination of RPI and CPIH as required in the Licence.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874965F-C4E5-1D3F-7001-3AE8EC82CC5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0811" y="2371724"/>
            <a:ext cx="10574442" cy="26983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923193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altLang="en-US">
                <a:cs typeface="Geneva" charset="0"/>
              </a:rPr>
              <a:t>Revenue Collected</a:t>
            </a:r>
            <a:endParaRPr lang="en-GB"/>
          </a:p>
        </p:txBody>
      </p:sp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465372" y="5323536"/>
            <a:ext cx="10888425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285750" indent="-285750" eaLnBrk="0" hangingPunct="0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MS PGothic" pitchFamily="34" charset="-128"/>
                <a:cs typeface="Geneva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–"/>
              <a:defRPr sz="2400">
                <a:solidFill>
                  <a:schemeClr val="tx1"/>
                </a:solidFill>
                <a:latin typeface="Arial" pitchFamily="34" charset="0"/>
                <a:ea typeface="Geneva" charset="0"/>
                <a:cs typeface="Geneva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Geneva" charset="0"/>
                <a:cs typeface="Geneva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–"/>
              <a:defRPr sz="2400">
                <a:solidFill>
                  <a:schemeClr val="tx1"/>
                </a:solidFill>
                <a:latin typeface="Arial" pitchFamily="34" charset="0"/>
                <a:ea typeface="Geneva" charset="0"/>
                <a:cs typeface="Geneva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Geneva" charset="0"/>
                <a:cs typeface="Geneva" charset="0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itchFamily="34" charset="0"/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Geneva" charset="0"/>
                <a:cs typeface="Geneva" charset="0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itchFamily="34" charset="0"/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Geneva" charset="0"/>
                <a:cs typeface="Geneva" charset="0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itchFamily="34" charset="0"/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Geneva" charset="0"/>
                <a:cs typeface="Geneva" charset="0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itchFamily="34" charset="0"/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Geneva" charset="0"/>
                <a:cs typeface="Geneva" charset="0"/>
              </a:defRPr>
            </a:lvl9pPr>
          </a:lstStyle>
          <a:p>
            <a:pPr defTabSz="457200" eaLnBrk="1" fontAlgn="base" hangingPunct="1">
              <a:spcBef>
                <a:spcPct val="0"/>
              </a:spcBef>
              <a:spcAft>
                <a:spcPct val="0"/>
              </a:spcAft>
              <a:buClr>
                <a:srgbClr val="9C1421"/>
              </a:buClr>
              <a:buSzPct val="100000"/>
            </a:pPr>
            <a:r>
              <a:rPr lang="en-GB" altLang="en-US" sz="180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2024/25 is our actual position for the year</a:t>
            </a:r>
          </a:p>
          <a:p>
            <a:pPr defTabSz="457200" eaLnBrk="1" fontAlgn="base" hangingPunct="1">
              <a:spcBef>
                <a:spcPct val="0"/>
              </a:spcBef>
              <a:spcAft>
                <a:spcPct val="0"/>
              </a:spcAft>
              <a:buClr>
                <a:srgbClr val="9C1421"/>
              </a:buClr>
              <a:buSzPct val="100000"/>
            </a:pPr>
            <a:r>
              <a:rPr lang="en-GB" altLang="en-US" sz="180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2025/26 &amp; 2026/27 reflect our latest forecasts which are unchanged</a:t>
            </a:r>
          </a:p>
          <a:p>
            <a:pPr defTabSz="457200" eaLnBrk="1" fontAlgn="base" hangingPunct="1">
              <a:spcBef>
                <a:spcPct val="0"/>
              </a:spcBef>
              <a:spcAft>
                <a:spcPct val="0"/>
              </a:spcAft>
              <a:buClr>
                <a:srgbClr val="9C1421"/>
              </a:buClr>
              <a:buSzPct val="100000"/>
            </a:pPr>
            <a:r>
              <a:rPr lang="en-GB" altLang="en-US" sz="180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For subsequent years revenue collected matches the latest Allowed Revenue forecast, 27/28 is primarily driven by the over recovery of 26/27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F9857C0-B25C-318A-4A32-D52B2491DE7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5372" y="1039893"/>
            <a:ext cx="10215156" cy="41901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566583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altLang="en-US">
                <a:cs typeface="Geneva" charset="0"/>
              </a:rPr>
              <a:t>Recovery - K</a:t>
            </a:r>
            <a:endParaRPr lang="en-GB"/>
          </a:p>
        </p:txBody>
      </p:sp>
      <p:sp>
        <p:nvSpPr>
          <p:cNvPr id="6" name="TextBox 5"/>
          <p:cNvSpPr txBox="1"/>
          <p:nvPr/>
        </p:nvSpPr>
        <p:spPr>
          <a:xfrm>
            <a:off x="10756147" y="1893823"/>
            <a:ext cx="119530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GB" sz="1200" i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(Year without bracket is year adjustment recognised in AR calculation, year in bracket is year the adjustment is derived from)</a:t>
            </a:r>
          </a:p>
        </p:txBody>
      </p:sp>
      <p:sp>
        <p:nvSpPr>
          <p:cNvPr id="7" name="TextBox 4"/>
          <p:cNvSpPr txBox="1">
            <a:spLocks noChangeArrowheads="1"/>
          </p:cNvSpPr>
          <p:nvPr/>
        </p:nvSpPr>
        <p:spPr bwMode="auto">
          <a:xfrm>
            <a:off x="465372" y="5039174"/>
            <a:ext cx="9821628" cy="18129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>
            <a:spAutoFit/>
          </a:bodyPr>
          <a:lstStyle>
            <a:lvl1pPr marL="285750" indent="-285750" eaLnBrk="0" hangingPunct="0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MS PGothic" pitchFamily="34" charset="-128"/>
                <a:cs typeface="Geneva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–"/>
              <a:defRPr sz="2400">
                <a:solidFill>
                  <a:schemeClr val="tx1"/>
                </a:solidFill>
                <a:latin typeface="Arial" pitchFamily="34" charset="0"/>
                <a:ea typeface="Geneva" charset="0"/>
                <a:cs typeface="Geneva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Geneva" charset="0"/>
                <a:cs typeface="Geneva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–"/>
              <a:defRPr sz="2400">
                <a:solidFill>
                  <a:schemeClr val="tx1"/>
                </a:solidFill>
                <a:latin typeface="Arial" pitchFamily="34" charset="0"/>
                <a:ea typeface="Geneva" charset="0"/>
                <a:cs typeface="Geneva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Geneva" charset="0"/>
                <a:cs typeface="Geneva" charset="0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itchFamily="34" charset="0"/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Geneva" charset="0"/>
                <a:cs typeface="Geneva" charset="0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itchFamily="34" charset="0"/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Geneva" charset="0"/>
                <a:cs typeface="Geneva" charset="0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itchFamily="34" charset="0"/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Geneva" charset="0"/>
                <a:cs typeface="Geneva" charset="0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itchFamily="34" charset="0"/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Geneva" charset="0"/>
                <a:cs typeface="Geneva" charset="0"/>
              </a:defRPr>
            </a:lvl9pPr>
          </a:lstStyle>
          <a:p>
            <a:pPr defTabSz="457200" eaLnBrk="1" fontAlgn="base" hangingPunct="1">
              <a:spcBef>
                <a:spcPct val="0"/>
              </a:spcBef>
              <a:spcAft>
                <a:spcPct val="0"/>
              </a:spcAft>
              <a:buClr>
                <a:srgbClr val="9C1421"/>
              </a:buClr>
              <a:buSzPct val="100000"/>
            </a:pPr>
            <a:endParaRPr lang="en-GB" altLang="en-US" sz="1800">
              <a:solidFill>
                <a:schemeClr val="tx1">
                  <a:lumMod val="75000"/>
                  <a:lumOff val="25000"/>
                </a:schemeClr>
              </a:solidFill>
              <a:cs typeface="Arial" panose="020B0604020202020204" pitchFamily="34" charset="0"/>
            </a:endParaRPr>
          </a:p>
          <a:p>
            <a:pPr defTabSz="457200" eaLnBrk="1" fontAlgn="base" hangingPunct="1">
              <a:spcBef>
                <a:spcPct val="0"/>
              </a:spcBef>
              <a:spcAft>
                <a:spcPct val="0"/>
              </a:spcAft>
              <a:buClr>
                <a:srgbClr val="9C1421"/>
              </a:buClr>
              <a:buSzPct val="100000"/>
            </a:pPr>
            <a:r>
              <a:rPr lang="en-GB" altLang="en-US" sz="180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Data to 2024/25 is final data.   </a:t>
            </a:r>
          </a:p>
          <a:p>
            <a:pPr defTabSz="457200" eaLnBrk="1" fontAlgn="base" hangingPunct="1">
              <a:spcBef>
                <a:spcPct val="0"/>
              </a:spcBef>
              <a:spcAft>
                <a:spcPct val="0"/>
              </a:spcAft>
              <a:buClr>
                <a:srgbClr val="9C1421"/>
              </a:buClr>
              <a:buSzPct val="100000"/>
            </a:pPr>
            <a:r>
              <a:rPr lang="en-GB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ea typeface="MS PGothic"/>
                <a:cs typeface="Arial"/>
              </a:rPr>
              <a:t>Movements from 2025/26 to 2027/28 represent the changes to allowed revenue and revenue collected as mentioned in the previous slides.</a:t>
            </a:r>
          </a:p>
          <a:p>
            <a:pPr defTabSz="457200" eaLnBrk="1" fontAlgn="base" hangingPunct="1">
              <a:spcBef>
                <a:spcPct val="0"/>
              </a:spcBef>
              <a:spcAft>
                <a:spcPct val="0"/>
              </a:spcAft>
              <a:buClr>
                <a:srgbClr val="9C1421"/>
              </a:buClr>
              <a:buSzPct val="100000"/>
            </a:pPr>
            <a:r>
              <a:rPr lang="en-GB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ea typeface="MS PGothic"/>
                <a:cs typeface="Arial"/>
              </a:rPr>
              <a:t>No under/over recoveries for the last two years </a:t>
            </a:r>
            <a:r>
              <a:rPr lang="en-GB" altLang="en-US" sz="18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ea typeface="MS PGothic"/>
                <a:cs typeface="Arial"/>
              </a:rPr>
              <a:t>years</a:t>
            </a:r>
            <a:r>
              <a:rPr lang="en-GB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ea typeface="MS PGothic"/>
                <a:cs typeface="Arial"/>
              </a:rPr>
              <a:t> as tariffs have only been set to 2027/28.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9A57478-0705-0479-0B62-4100E753F2C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5372" y="943809"/>
            <a:ext cx="10140226" cy="4314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892571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5372" y="390293"/>
            <a:ext cx="10888428" cy="440024"/>
          </a:xfrm>
        </p:spPr>
        <p:txBody>
          <a:bodyPr>
            <a:normAutofit fontScale="90000"/>
          </a:bodyPr>
          <a:lstStyle/>
          <a:p>
            <a:r>
              <a:rPr lang="en-GB" altLang="en-US">
                <a:cs typeface="Geneva" charset="0"/>
              </a:rPr>
              <a:t>Appendix 1- EPN Variances</a:t>
            </a:r>
            <a:endParaRPr lang="en-GB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E55E421-A82A-B4DA-6159-6B30F1F271F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8268" y="830317"/>
            <a:ext cx="9198093" cy="54516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304584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6720" y="368982"/>
            <a:ext cx="10979631" cy="486724"/>
          </a:xfrm>
        </p:spPr>
        <p:txBody>
          <a:bodyPr>
            <a:normAutofit fontScale="90000"/>
          </a:bodyPr>
          <a:lstStyle/>
          <a:p>
            <a:r>
              <a:rPr lang="en-GB" altLang="en-US">
                <a:cs typeface="Geneva" charset="0"/>
              </a:rPr>
              <a:t>Appendix 1- LPN Variances</a:t>
            </a:r>
            <a:endParaRPr lang="en-GB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3079F63-D459-8C00-878C-20F1B6DE28E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072" y="921308"/>
            <a:ext cx="9168003" cy="53499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512215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none" rtlCol="0">
        <a:spAutoFit/>
      </a:bodyPr>
      <a:lstStyle>
        <a:defPPr>
          <a:defRPr sz="1100" dirty="0" smtClean="0">
            <a:latin typeface="Arial" panose="020B0604020202020204" pitchFamily="34" charset="0"/>
            <a:cs typeface="Arial" panose="020B0604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UKPN 2023">
      <a:dk1>
        <a:srgbClr val="4D4D4D"/>
      </a:dk1>
      <a:lt1>
        <a:srgbClr val="FFFFFF"/>
      </a:lt1>
      <a:dk2>
        <a:srgbClr val="F7941E"/>
      </a:dk2>
      <a:lt2>
        <a:srgbClr val="0054A4"/>
      </a:lt2>
      <a:accent1>
        <a:srgbClr val="55BEB9"/>
      </a:accent1>
      <a:accent2>
        <a:srgbClr val="06AAA0"/>
      </a:accent2>
      <a:accent3>
        <a:srgbClr val="E9E9E9"/>
      </a:accent3>
      <a:accent4>
        <a:srgbClr val="8064A2"/>
      </a:accent4>
      <a:accent5>
        <a:srgbClr val="E66428"/>
      </a:accent5>
      <a:accent6>
        <a:srgbClr val="9C1421"/>
      </a:accent6>
      <a:hlink>
        <a:srgbClr val="0070C0"/>
      </a:hlink>
      <a:folHlink>
        <a:srgbClr val="800080"/>
      </a:folHlink>
    </a:clrScheme>
    <a:fontScheme name="UKPN 202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64d33ede-7bcb-4f1c-ab2a-f9cadc72483f" xsi:nil="true"/>
    <lcf76f155ced4ddcb4097134ff3c332f xmlns="3bcc3237-41ce-4600-8f3e-6cd9f87f3243">
      <Terms xmlns="http://schemas.microsoft.com/office/infopath/2007/PartnerControls"/>
    </lcf76f155ced4ddcb4097134ff3c332f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1B6112A9ACE7146B17500E365F69C1C" ma:contentTypeVersion="10" ma:contentTypeDescription="Create a new document." ma:contentTypeScope="" ma:versionID="93c16328fb7ae08b5bb1b4adb09d8fbd">
  <xsd:schema xmlns:xsd="http://www.w3.org/2001/XMLSchema" xmlns:xs="http://www.w3.org/2001/XMLSchema" xmlns:p="http://schemas.microsoft.com/office/2006/metadata/properties" xmlns:ns2="3bcc3237-41ce-4600-8f3e-6cd9f87f3243" xmlns:ns3="64d33ede-7bcb-4f1c-ab2a-f9cadc72483f" targetNamespace="http://schemas.microsoft.com/office/2006/metadata/properties" ma:root="true" ma:fieldsID="25fc9bccfc7944de699c97d08004932d" ns2:_="" ns3:_="">
    <xsd:import namespace="3bcc3237-41ce-4600-8f3e-6cd9f87f3243"/>
    <xsd:import namespace="64d33ede-7bcb-4f1c-ab2a-f9cadc72483f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DateTaken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bcc3237-41ce-4600-8f3e-6cd9f87f324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Image Tags" ma:readOnly="false" ma:fieldId="{5cf76f15-5ced-4ddc-b409-7134ff3c332f}" ma:taxonomyMulti="true" ma:sspId="80ab466a-3819-475e-ab10-90933d89aca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4d33ede-7bcb-4f1c-ab2a-f9cadc72483f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f245a768-1bc3-43d8-ad32-133702fdd8d6}" ma:internalName="TaxCatchAll" ma:showField="CatchAllData" ma:web="64d33ede-7bcb-4f1c-ab2a-f9cadc72483f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429469DF-0219-4507-9FEF-56F5C9AD9618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208192E4-8E9D-44EA-85A9-2403E7C17B9A}">
  <ds:schemaRefs>
    <ds:schemaRef ds:uri="3bcc3237-41ce-4600-8f3e-6cd9f87f3243"/>
    <ds:schemaRef ds:uri="64d33ede-7bcb-4f1c-ab2a-f9cadc72483f"/>
    <ds:schemaRef ds:uri="http://schemas.microsoft.com/office/2006/metadata/properties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1EB6D9AB-D3BA-472C-A0EB-AD18DFD46987}">
  <ds:schemaRefs>
    <ds:schemaRef ds:uri="3bcc3237-41ce-4600-8f3e-6cd9f87f3243"/>
    <ds:schemaRef ds:uri="64d33ede-7bcb-4f1c-ab2a-f9cadc72483f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194</TotalTime>
  <Words>552</Words>
  <Application>Microsoft Office PowerPoint</Application>
  <PresentationFormat>Widescreen</PresentationFormat>
  <Paragraphs>53</Paragraphs>
  <Slides>10</Slides>
  <Notes>6</Notes>
  <HiddenSlides>0</HiddenSlides>
  <MMClips>0</MMClips>
  <ScaleCrop>false</ScaleCrop>
  <HeadingPairs>
    <vt:vector size="10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Links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20" baseType="lpstr">
      <vt:lpstr>Arial</vt:lpstr>
      <vt:lpstr>Calibri</vt:lpstr>
      <vt:lpstr>Calibri Light</vt:lpstr>
      <vt:lpstr>Geneva</vt:lpstr>
      <vt:lpstr>Source Sans Pro</vt:lpstr>
      <vt:lpstr>Times New Roman</vt:lpstr>
      <vt:lpstr>Office Theme</vt:lpstr>
      <vt:lpstr>1_Office Theme</vt:lpstr>
      <vt:lpstr>https://ukpowernetworks.sharepoint.com/sites/IncomeManagementAccounting/Shared%20Documents/Planning/2026/Schedule%2015%20(now%20CIRP)/Mar-26/Pack%20Stats%20LS%20edit.xlsx!Movement!R78C1:R100C8</vt:lpstr>
      <vt:lpstr>Worksheet</vt:lpstr>
      <vt:lpstr>December 2025 CIRP Publication</vt:lpstr>
      <vt:lpstr>Contents</vt:lpstr>
      <vt:lpstr>Overview</vt:lpstr>
      <vt:lpstr>Movement from previous publication – Allowed Revenue</vt:lpstr>
      <vt:lpstr>Inflation  </vt:lpstr>
      <vt:lpstr>Revenue Collected</vt:lpstr>
      <vt:lpstr>Recovery - K</vt:lpstr>
      <vt:lpstr>Appendix 1- EPN Variances</vt:lpstr>
      <vt:lpstr>Appendix 1- LPN Variances</vt:lpstr>
      <vt:lpstr>Appendix 1- SPN Variances</vt:lpstr>
    </vt:vector>
  </TitlesOfParts>
  <Company>UK Power Networks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Jones, Richard</dc:creator>
  <cp:lastModifiedBy>Andy Green</cp:lastModifiedBy>
  <cp:revision>14</cp:revision>
  <cp:lastPrinted>2025-02-18T15:10:00Z</cp:lastPrinted>
  <dcterms:created xsi:type="dcterms:W3CDTF">2020-05-18T13:09:13Z</dcterms:created>
  <dcterms:modified xsi:type="dcterms:W3CDTF">2026-03-19T12:01:02Z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24fe2fa2-8093-4776-8a20-2d25f8c7acf2_Enabled">
    <vt:lpwstr>true</vt:lpwstr>
  </property>
  <property fmtid="{D5CDD505-2E9C-101B-9397-08002B2CF9AE}" pid="3" name="MSIP_Label_24fe2fa2-8093-4776-8a20-2d25f8c7acf2_SetDate">
    <vt:lpwstr>2023-02-16T13:11:07Z</vt:lpwstr>
  </property>
  <property fmtid="{D5CDD505-2E9C-101B-9397-08002B2CF9AE}" pid="4" name="MSIP_Label_24fe2fa2-8093-4776-8a20-2d25f8c7acf2_Method">
    <vt:lpwstr>Standard</vt:lpwstr>
  </property>
  <property fmtid="{D5CDD505-2E9C-101B-9397-08002B2CF9AE}" pid="5" name="MSIP_Label_24fe2fa2-8093-4776-8a20-2d25f8c7acf2_Name">
    <vt:lpwstr>Internal</vt:lpwstr>
  </property>
  <property fmtid="{D5CDD505-2E9C-101B-9397-08002B2CF9AE}" pid="6" name="MSIP_Label_24fe2fa2-8093-4776-8a20-2d25f8c7acf2_SiteId">
    <vt:lpwstr>887a239c-e092-45fe-92c8-d902c3681567</vt:lpwstr>
  </property>
  <property fmtid="{D5CDD505-2E9C-101B-9397-08002B2CF9AE}" pid="7" name="MSIP_Label_24fe2fa2-8093-4776-8a20-2d25f8c7acf2_ActionId">
    <vt:lpwstr>2d000281-4a8f-4b5f-b1b2-02ea2ce6df03</vt:lpwstr>
  </property>
  <property fmtid="{D5CDD505-2E9C-101B-9397-08002B2CF9AE}" pid="8" name="MSIP_Label_24fe2fa2-8093-4776-8a20-2d25f8c7acf2_ContentBits">
    <vt:lpwstr>0</vt:lpwstr>
  </property>
  <property fmtid="{D5CDD505-2E9C-101B-9397-08002B2CF9AE}" pid="9" name="ContentTypeId">
    <vt:lpwstr>0x010100C1B6112A9ACE7146B17500E365F69C1C</vt:lpwstr>
  </property>
  <property fmtid="{D5CDD505-2E9C-101B-9397-08002B2CF9AE}" pid="10" name="MediaServiceImageTags">
    <vt:lpwstr/>
  </property>
</Properties>
</file>